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2"/>
  </p:notesMasterIdLst>
  <p:sldIdLst>
    <p:sldId id="256" r:id="rId2"/>
    <p:sldId id="621" r:id="rId3"/>
    <p:sldId id="617" r:id="rId4"/>
    <p:sldId id="616" r:id="rId5"/>
    <p:sldId id="640" r:id="rId6"/>
    <p:sldId id="642" r:id="rId7"/>
    <p:sldId id="643" r:id="rId8"/>
    <p:sldId id="348" r:id="rId9"/>
    <p:sldId id="636" r:id="rId10"/>
    <p:sldId id="31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1C739-1218-4344-973F-D15EDC16F11A}" v="11" dt="2024-04-24T18:19:21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54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ñigo Ramos Sarriugarte" userId="6718bb50-e1b0-4d5b-91de-05d6448c5ae3" providerId="ADAL" clId="{1293C39E-BF0D-4613-94A5-FD8907B05D74}"/>
    <pc:docChg chg="undo custSel addSld delSld modSld sldOrd">
      <pc:chgData name="Iñigo Ramos Sarriugarte" userId="6718bb50-e1b0-4d5b-91de-05d6448c5ae3" providerId="ADAL" clId="{1293C39E-BF0D-4613-94A5-FD8907B05D74}" dt="2024-04-25T05:14:51.448" v="769" actId="47"/>
      <pc:docMkLst>
        <pc:docMk/>
      </pc:docMkLst>
      <pc:sldChg chg="del">
        <pc:chgData name="Iñigo Ramos Sarriugarte" userId="6718bb50-e1b0-4d5b-91de-05d6448c5ae3" providerId="ADAL" clId="{1293C39E-BF0D-4613-94A5-FD8907B05D74}" dt="2024-04-25T04:55:31.753" v="761" actId="47"/>
        <pc:sldMkLst>
          <pc:docMk/>
          <pc:sldMk cId="1501135271" sldId="347"/>
        </pc:sldMkLst>
      </pc:sldChg>
      <pc:sldChg chg="del">
        <pc:chgData name="Iñigo Ramos Sarriugarte" userId="6718bb50-e1b0-4d5b-91de-05d6448c5ae3" providerId="ADAL" clId="{1293C39E-BF0D-4613-94A5-FD8907B05D74}" dt="2024-04-25T05:14:51.448" v="769" actId="47"/>
        <pc:sldMkLst>
          <pc:docMk/>
          <pc:sldMk cId="589679688" sldId="581"/>
        </pc:sldMkLst>
      </pc:sldChg>
      <pc:sldChg chg="del">
        <pc:chgData name="Iñigo Ramos Sarriugarte" userId="6718bb50-e1b0-4d5b-91de-05d6448c5ae3" providerId="ADAL" clId="{1293C39E-BF0D-4613-94A5-FD8907B05D74}" dt="2024-04-25T05:14:39.490" v="768" actId="47"/>
        <pc:sldMkLst>
          <pc:docMk/>
          <pc:sldMk cId="1938373793" sldId="582"/>
        </pc:sldMkLst>
      </pc:sldChg>
      <pc:sldChg chg="addSp delSp modSp mod delAnim">
        <pc:chgData name="Iñigo Ramos Sarriugarte" userId="6718bb50-e1b0-4d5b-91de-05d6448c5ae3" providerId="ADAL" clId="{1293C39E-BF0D-4613-94A5-FD8907B05D74}" dt="2024-04-24T08:49:13.788" v="88" actId="1076"/>
        <pc:sldMkLst>
          <pc:docMk/>
          <pc:sldMk cId="2337336961" sldId="617"/>
        </pc:sldMkLst>
        <pc:spChg chg="mod">
          <ac:chgData name="Iñigo Ramos Sarriugarte" userId="6718bb50-e1b0-4d5b-91de-05d6448c5ae3" providerId="ADAL" clId="{1293C39E-BF0D-4613-94A5-FD8907B05D74}" dt="2024-04-24T08:49:13.788" v="88" actId="1076"/>
          <ac:spMkLst>
            <pc:docMk/>
            <pc:sldMk cId="2337336961" sldId="617"/>
            <ac:spMk id="11" creationId="{6DED9364-1AC9-6275-9FEC-9DEE069FEC8E}"/>
          </ac:spMkLst>
        </pc:spChg>
        <pc:picChg chg="del">
          <ac:chgData name="Iñigo Ramos Sarriugarte" userId="6718bb50-e1b0-4d5b-91de-05d6448c5ae3" providerId="ADAL" clId="{1293C39E-BF0D-4613-94A5-FD8907B05D74}" dt="2024-04-24T08:47:44.076" v="1" actId="478"/>
          <ac:picMkLst>
            <pc:docMk/>
            <pc:sldMk cId="2337336961" sldId="617"/>
            <ac:picMk id="9" creationId="{6DB44781-D8C0-7C65-50AC-086B1E214BE9}"/>
          </ac:picMkLst>
        </pc:picChg>
        <pc:picChg chg="add mod modCrop">
          <ac:chgData name="Iñigo Ramos Sarriugarte" userId="6718bb50-e1b0-4d5b-91de-05d6448c5ae3" providerId="ADAL" clId="{1293C39E-BF0D-4613-94A5-FD8907B05D74}" dt="2024-04-24T08:48:42.317" v="9" actId="1076"/>
          <ac:picMkLst>
            <pc:docMk/>
            <pc:sldMk cId="2337336961" sldId="617"/>
            <ac:picMk id="15" creationId="{287AE486-14BD-E7E3-B49A-27C8B3EE1215}"/>
          </ac:picMkLst>
        </pc:picChg>
      </pc:sldChg>
      <pc:sldChg chg="del">
        <pc:chgData name="Iñigo Ramos Sarriugarte" userId="6718bb50-e1b0-4d5b-91de-05d6448c5ae3" providerId="ADAL" clId="{1293C39E-BF0D-4613-94A5-FD8907B05D74}" dt="2024-04-25T04:55:42.336" v="764" actId="47"/>
        <pc:sldMkLst>
          <pc:docMk/>
          <pc:sldMk cId="443311149" sldId="635"/>
        </pc:sldMkLst>
      </pc:sldChg>
      <pc:sldChg chg="del">
        <pc:chgData name="Iñigo Ramos Sarriugarte" userId="6718bb50-e1b0-4d5b-91de-05d6448c5ae3" providerId="ADAL" clId="{1293C39E-BF0D-4613-94A5-FD8907B05D74}" dt="2024-04-24T08:44:09.130" v="0" actId="47"/>
        <pc:sldMkLst>
          <pc:docMk/>
          <pc:sldMk cId="889551892" sldId="638"/>
        </pc:sldMkLst>
      </pc:sldChg>
      <pc:sldChg chg="addSp delSp modSp mod delAnim modAnim">
        <pc:chgData name="Iñigo Ramos Sarriugarte" userId="6718bb50-e1b0-4d5b-91de-05d6448c5ae3" providerId="ADAL" clId="{1293C39E-BF0D-4613-94A5-FD8907B05D74}" dt="2024-04-24T10:58:59.345" v="760"/>
        <pc:sldMkLst>
          <pc:docMk/>
          <pc:sldMk cId="4224990028" sldId="640"/>
        </pc:sldMkLst>
        <pc:spChg chg="add del mod">
          <ac:chgData name="Iñigo Ramos Sarriugarte" userId="6718bb50-e1b0-4d5b-91de-05d6448c5ae3" providerId="ADAL" clId="{1293C39E-BF0D-4613-94A5-FD8907B05D74}" dt="2024-04-24T09:00:20.787" v="229" actId="1076"/>
          <ac:spMkLst>
            <pc:docMk/>
            <pc:sldMk cId="4224990028" sldId="640"/>
            <ac:spMk id="2" creationId="{13E35906-7CB0-0430-0BE2-C4EB381641AC}"/>
          </ac:spMkLst>
        </pc:spChg>
        <pc:spChg chg="add del mod">
          <ac:chgData name="Iñigo Ramos Sarriugarte" userId="6718bb50-e1b0-4d5b-91de-05d6448c5ae3" providerId="ADAL" clId="{1293C39E-BF0D-4613-94A5-FD8907B05D74}" dt="2024-04-24T08:56:41.444" v="94" actId="478"/>
          <ac:spMkLst>
            <pc:docMk/>
            <pc:sldMk cId="4224990028" sldId="640"/>
            <ac:spMk id="12" creationId="{2148607C-8142-E884-8E8B-B5C1E4772D5E}"/>
          </ac:spMkLst>
        </pc:spChg>
        <pc:spChg chg="add mod">
          <ac:chgData name="Iñigo Ramos Sarriugarte" userId="6718bb50-e1b0-4d5b-91de-05d6448c5ae3" providerId="ADAL" clId="{1293C39E-BF0D-4613-94A5-FD8907B05D74}" dt="2024-04-24T09:40:18.270" v="285"/>
          <ac:spMkLst>
            <pc:docMk/>
            <pc:sldMk cId="4224990028" sldId="640"/>
            <ac:spMk id="14" creationId="{F343B987-684A-E594-2FA1-229940D47E6B}"/>
          </ac:spMkLst>
        </pc:spChg>
        <pc:spChg chg="add mod">
          <ac:chgData name="Iñigo Ramos Sarriugarte" userId="6718bb50-e1b0-4d5b-91de-05d6448c5ae3" providerId="ADAL" clId="{1293C39E-BF0D-4613-94A5-FD8907B05D74}" dt="2024-04-24T09:41:58.067" v="310" actId="1076"/>
          <ac:spMkLst>
            <pc:docMk/>
            <pc:sldMk cId="4224990028" sldId="640"/>
            <ac:spMk id="15" creationId="{CAED0D0E-3E01-B8A6-46D1-35837F1E7437}"/>
          </ac:spMkLst>
        </pc:spChg>
        <pc:spChg chg="add mod">
          <ac:chgData name="Iñigo Ramos Sarriugarte" userId="6718bb50-e1b0-4d5b-91de-05d6448c5ae3" providerId="ADAL" clId="{1293C39E-BF0D-4613-94A5-FD8907B05D74}" dt="2024-04-24T09:41:57.642" v="309" actId="1076"/>
          <ac:spMkLst>
            <pc:docMk/>
            <pc:sldMk cId="4224990028" sldId="640"/>
            <ac:spMk id="16" creationId="{AF4E22E8-E472-2887-8C36-6CFB8B7619B3}"/>
          </ac:spMkLst>
        </pc:spChg>
        <pc:spChg chg="add mod">
          <ac:chgData name="Iñigo Ramos Sarriugarte" userId="6718bb50-e1b0-4d5b-91de-05d6448c5ae3" providerId="ADAL" clId="{1293C39E-BF0D-4613-94A5-FD8907B05D74}" dt="2024-04-24T09:41:56.872" v="308" actId="1076"/>
          <ac:spMkLst>
            <pc:docMk/>
            <pc:sldMk cId="4224990028" sldId="640"/>
            <ac:spMk id="17" creationId="{6A3694CB-4B35-303B-AB86-36AF0FBE3352}"/>
          </ac:spMkLst>
        </pc:spChg>
        <pc:spChg chg="add mod">
          <ac:chgData name="Iñigo Ramos Sarriugarte" userId="6718bb50-e1b0-4d5b-91de-05d6448c5ae3" providerId="ADAL" clId="{1293C39E-BF0D-4613-94A5-FD8907B05D74}" dt="2024-04-24T09:41:56.100" v="307" actId="1076"/>
          <ac:spMkLst>
            <pc:docMk/>
            <pc:sldMk cId="4224990028" sldId="640"/>
            <ac:spMk id="18" creationId="{14A81BC9-D494-E201-983A-A1A621581813}"/>
          </ac:spMkLst>
        </pc:spChg>
        <pc:spChg chg="add mod">
          <ac:chgData name="Iñigo Ramos Sarriugarte" userId="6718bb50-e1b0-4d5b-91de-05d6448c5ae3" providerId="ADAL" clId="{1293C39E-BF0D-4613-94A5-FD8907B05D74}" dt="2024-04-24T09:41:55.712" v="306" actId="1076"/>
          <ac:spMkLst>
            <pc:docMk/>
            <pc:sldMk cId="4224990028" sldId="640"/>
            <ac:spMk id="19" creationId="{6C56D680-EF5E-9DCE-B8E1-F738CE57D726}"/>
          </ac:spMkLst>
        </pc:spChg>
        <pc:spChg chg="add mod">
          <ac:chgData name="Iñigo Ramos Sarriugarte" userId="6718bb50-e1b0-4d5b-91de-05d6448c5ae3" providerId="ADAL" clId="{1293C39E-BF0D-4613-94A5-FD8907B05D74}" dt="2024-04-24T09:41:55.326" v="305" actId="1076"/>
          <ac:spMkLst>
            <pc:docMk/>
            <pc:sldMk cId="4224990028" sldId="640"/>
            <ac:spMk id="20" creationId="{DD9A6AD4-1A97-F4C0-88FA-6B3AAE2DABE1}"/>
          </ac:spMkLst>
        </pc:spChg>
        <pc:spChg chg="add mod">
          <ac:chgData name="Iñigo Ramos Sarriugarte" userId="6718bb50-e1b0-4d5b-91de-05d6448c5ae3" providerId="ADAL" clId="{1293C39E-BF0D-4613-94A5-FD8907B05D74}" dt="2024-04-24T09:42:01.319" v="312" actId="20577"/>
          <ac:spMkLst>
            <pc:docMk/>
            <pc:sldMk cId="4224990028" sldId="640"/>
            <ac:spMk id="21" creationId="{E7471BA3-738E-0430-CAF5-C6691AC5B4ED}"/>
          </ac:spMkLst>
        </pc:spChg>
        <pc:spChg chg="add mod">
          <ac:chgData name="Iñigo Ramos Sarriugarte" userId="6718bb50-e1b0-4d5b-91de-05d6448c5ae3" providerId="ADAL" clId="{1293C39E-BF0D-4613-94A5-FD8907B05D74}" dt="2024-04-24T09:42:28.282" v="315" actId="1076"/>
          <ac:spMkLst>
            <pc:docMk/>
            <pc:sldMk cId="4224990028" sldId="640"/>
            <ac:spMk id="22" creationId="{CA6ECB59-A544-AADF-D30B-3A43B10B8F57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3" creationId="{1DD84EA8-CA8D-65EF-ED0A-B552F8266F85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4" creationId="{54674FC2-04A4-270D-2236-2B0E4196E706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5" creationId="{3727A50E-2B69-526B-EDBA-7EF6105B8D10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6" creationId="{2B12EE6B-B077-F888-BE55-B08D2CE1219C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7" creationId="{D24CA53F-A23C-6DB8-6555-B65EA223D137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8" creationId="{F3B549AD-F70E-F277-4793-1D019D82097E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29" creationId="{9E0906A1-8187-DF95-3879-E73531B1697B}"/>
          </ac:spMkLst>
        </pc:spChg>
        <pc:spChg chg="add mod">
          <ac:chgData name="Iñigo Ramos Sarriugarte" userId="6718bb50-e1b0-4d5b-91de-05d6448c5ae3" providerId="ADAL" clId="{1293C39E-BF0D-4613-94A5-FD8907B05D74}" dt="2024-04-24T09:42:22.684" v="314" actId="1076"/>
          <ac:spMkLst>
            <pc:docMk/>
            <pc:sldMk cId="4224990028" sldId="640"/>
            <ac:spMk id="30" creationId="{6FA5C012-6F3B-7592-2779-AA84D24AE619}"/>
          </ac:spMkLst>
        </pc:spChg>
        <pc:spChg chg="add">
          <ac:chgData name="Iñigo Ramos Sarriugarte" userId="6718bb50-e1b0-4d5b-91de-05d6448c5ae3" providerId="ADAL" clId="{1293C39E-BF0D-4613-94A5-FD8907B05D74}" dt="2024-04-24T10:42:16.232" v="580" actId="11529"/>
          <ac:spMkLst>
            <pc:docMk/>
            <pc:sldMk cId="4224990028" sldId="640"/>
            <ac:spMk id="52" creationId="{CFCCAF83-EBB4-88F1-1BF3-CA66AA7CBE6A}"/>
          </ac:spMkLst>
        </pc:spChg>
        <pc:spChg chg="add mod">
          <ac:chgData name="Iñigo Ramos Sarriugarte" userId="6718bb50-e1b0-4d5b-91de-05d6448c5ae3" providerId="ADAL" clId="{1293C39E-BF0D-4613-94A5-FD8907B05D74}" dt="2024-04-24T10:42:30.544" v="583" actId="688"/>
          <ac:spMkLst>
            <pc:docMk/>
            <pc:sldMk cId="4224990028" sldId="640"/>
            <ac:spMk id="53" creationId="{462DCFDF-E70A-9CB4-D135-74CF3D664D5A}"/>
          </ac:spMkLst>
        </pc:spChg>
        <pc:spChg chg="add mod ord">
          <ac:chgData name="Iñigo Ramos Sarriugarte" userId="6718bb50-e1b0-4d5b-91de-05d6448c5ae3" providerId="ADAL" clId="{1293C39E-BF0D-4613-94A5-FD8907B05D74}" dt="2024-04-24T10:43:34.027" v="586" actId="167"/>
          <ac:spMkLst>
            <pc:docMk/>
            <pc:sldMk cId="4224990028" sldId="640"/>
            <ac:spMk id="54" creationId="{96EB53C8-8C9D-2BAD-DDB5-E9352524427F}"/>
          </ac:spMkLst>
        </pc:spChg>
        <pc:spChg chg="add mod ord">
          <ac:chgData name="Iñigo Ramos Sarriugarte" userId="6718bb50-e1b0-4d5b-91de-05d6448c5ae3" providerId="ADAL" clId="{1293C39E-BF0D-4613-94A5-FD8907B05D74}" dt="2024-04-24T10:44:10.828" v="591" actId="207"/>
          <ac:spMkLst>
            <pc:docMk/>
            <pc:sldMk cId="4224990028" sldId="640"/>
            <ac:spMk id="55" creationId="{7A316F08-A0FF-39E5-AC66-58C54FABC9BB}"/>
          </ac:spMkLst>
        </pc:spChg>
        <pc:spChg chg="add mod">
          <ac:chgData name="Iñigo Ramos Sarriugarte" userId="6718bb50-e1b0-4d5b-91de-05d6448c5ae3" providerId="ADAL" clId="{1293C39E-BF0D-4613-94A5-FD8907B05D74}" dt="2024-04-24T10:46:23.215" v="611" actId="207"/>
          <ac:spMkLst>
            <pc:docMk/>
            <pc:sldMk cId="4224990028" sldId="640"/>
            <ac:spMk id="56" creationId="{753AC4E5-8165-F40D-9348-5FC29BAD0EA4}"/>
          </ac:spMkLst>
        </pc:spChg>
        <pc:spChg chg="add mod">
          <ac:chgData name="Iñigo Ramos Sarriugarte" userId="6718bb50-e1b0-4d5b-91de-05d6448c5ae3" providerId="ADAL" clId="{1293C39E-BF0D-4613-94A5-FD8907B05D74}" dt="2024-04-24T10:46:51.464" v="633" actId="207"/>
          <ac:spMkLst>
            <pc:docMk/>
            <pc:sldMk cId="4224990028" sldId="640"/>
            <ac:spMk id="57" creationId="{E11AD469-7731-3DC0-05CB-1BA4E92CD7FE}"/>
          </ac:spMkLst>
        </pc:spChg>
        <pc:graphicFrameChg chg="add del mod modGraphic">
          <ac:chgData name="Iñigo Ramos Sarriugarte" userId="6718bb50-e1b0-4d5b-91de-05d6448c5ae3" providerId="ADAL" clId="{1293C39E-BF0D-4613-94A5-FD8907B05D74}" dt="2024-04-24T09:49:58.121" v="557" actId="478"/>
          <ac:graphicFrameMkLst>
            <pc:docMk/>
            <pc:sldMk cId="4224990028" sldId="640"/>
            <ac:graphicFrameMk id="31" creationId="{F6A582D6-ECA0-EC18-1FDE-A8AB8B61C2C8}"/>
          </ac:graphicFrameMkLst>
        </pc:graphicFrameChg>
        <pc:graphicFrameChg chg="add del modGraphic">
          <ac:chgData name="Iñigo Ramos Sarriugarte" userId="6718bb50-e1b0-4d5b-91de-05d6448c5ae3" providerId="ADAL" clId="{1293C39E-BF0D-4613-94A5-FD8907B05D74}" dt="2024-04-24T09:51:32.526" v="559" actId="478"/>
          <ac:graphicFrameMkLst>
            <pc:docMk/>
            <pc:sldMk cId="4224990028" sldId="640"/>
            <ac:graphicFrameMk id="32" creationId="{1FE94631-A668-7094-D0FA-F04E123A02CC}"/>
          </ac:graphicFrameMkLst>
        </pc:graphicFrameChg>
        <pc:graphicFrameChg chg="add del modGraphic">
          <ac:chgData name="Iñigo Ramos Sarriugarte" userId="6718bb50-e1b0-4d5b-91de-05d6448c5ae3" providerId="ADAL" clId="{1293C39E-BF0D-4613-94A5-FD8907B05D74}" dt="2024-04-24T09:51:59.235" v="561" actId="478"/>
          <ac:graphicFrameMkLst>
            <pc:docMk/>
            <pc:sldMk cId="4224990028" sldId="640"/>
            <ac:graphicFrameMk id="33" creationId="{E7E00E63-AFA6-9D50-1F50-79F1B683F767}"/>
          </ac:graphicFrameMkLst>
        </pc:graphicFrameChg>
        <pc:picChg chg="del">
          <ac:chgData name="Iñigo Ramos Sarriugarte" userId="6718bb50-e1b0-4d5b-91de-05d6448c5ae3" providerId="ADAL" clId="{1293C39E-BF0D-4613-94A5-FD8907B05D74}" dt="2024-04-24T08:50:20.882" v="90" actId="478"/>
          <ac:picMkLst>
            <pc:docMk/>
            <pc:sldMk cId="4224990028" sldId="640"/>
            <ac:picMk id="13" creationId="{C72126FF-6967-C7FF-5999-0AF45248944A}"/>
          </ac:picMkLst>
        </pc:picChg>
        <pc:cxnChg chg="add mod">
          <ac:chgData name="Iñigo Ramos Sarriugarte" userId="6718bb50-e1b0-4d5b-91de-05d6448c5ae3" providerId="ADAL" clId="{1293C39E-BF0D-4613-94A5-FD8907B05D74}" dt="2024-04-24T10:40:26.507" v="563" actId="13822"/>
          <ac:cxnSpMkLst>
            <pc:docMk/>
            <pc:sldMk cId="4224990028" sldId="640"/>
            <ac:cxnSpMk id="35" creationId="{7DD271E0-F658-B913-3EE3-8C4EE32B401E}"/>
          </ac:cxnSpMkLst>
        </pc:cxnChg>
        <pc:cxnChg chg="add mod">
          <ac:chgData name="Iñigo Ramos Sarriugarte" userId="6718bb50-e1b0-4d5b-91de-05d6448c5ae3" providerId="ADAL" clId="{1293C39E-BF0D-4613-94A5-FD8907B05D74}" dt="2024-04-24T10:40:40.652" v="565" actId="13822"/>
          <ac:cxnSpMkLst>
            <pc:docMk/>
            <pc:sldMk cId="4224990028" sldId="640"/>
            <ac:cxnSpMk id="37" creationId="{D1471247-FD72-9531-51AE-9B987425D3F3}"/>
          </ac:cxnSpMkLst>
        </pc:cxnChg>
        <pc:cxnChg chg="add mod">
          <ac:chgData name="Iñigo Ramos Sarriugarte" userId="6718bb50-e1b0-4d5b-91de-05d6448c5ae3" providerId="ADAL" clId="{1293C39E-BF0D-4613-94A5-FD8907B05D74}" dt="2024-04-24T10:40:51.350" v="567" actId="13822"/>
          <ac:cxnSpMkLst>
            <pc:docMk/>
            <pc:sldMk cId="4224990028" sldId="640"/>
            <ac:cxnSpMk id="39" creationId="{5C1162A5-3EFC-1E05-2C87-D7903FD51AB3}"/>
          </ac:cxnSpMkLst>
        </pc:cxnChg>
        <pc:cxnChg chg="add mod">
          <ac:chgData name="Iñigo Ramos Sarriugarte" userId="6718bb50-e1b0-4d5b-91de-05d6448c5ae3" providerId="ADAL" clId="{1293C39E-BF0D-4613-94A5-FD8907B05D74}" dt="2024-04-24T10:58:35.366" v="759" actId="14100"/>
          <ac:cxnSpMkLst>
            <pc:docMk/>
            <pc:sldMk cId="4224990028" sldId="640"/>
            <ac:cxnSpMk id="41" creationId="{8425F88B-E5F8-4A73-CE77-D47B7F917619}"/>
          </ac:cxnSpMkLst>
        </pc:cxnChg>
        <pc:cxnChg chg="add mod">
          <ac:chgData name="Iñigo Ramos Sarriugarte" userId="6718bb50-e1b0-4d5b-91de-05d6448c5ae3" providerId="ADAL" clId="{1293C39E-BF0D-4613-94A5-FD8907B05D74}" dt="2024-04-24T10:41:09.243" v="571" actId="13822"/>
          <ac:cxnSpMkLst>
            <pc:docMk/>
            <pc:sldMk cId="4224990028" sldId="640"/>
            <ac:cxnSpMk id="43" creationId="{59BAD6B0-7CE2-3B70-B445-133BCDE19CED}"/>
          </ac:cxnSpMkLst>
        </pc:cxnChg>
        <pc:cxnChg chg="add mod">
          <ac:chgData name="Iñigo Ramos Sarriugarte" userId="6718bb50-e1b0-4d5b-91de-05d6448c5ae3" providerId="ADAL" clId="{1293C39E-BF0D-4613-94A5-FD8907B05D74}" dt="2024-04-24T10:41:16.873" v="573" actId="13822"/>
          <ac:cxnSpMkLst>
            <pc:docMk/>
            <pc:sldMk cId="4224990028" sldId="640"/>
            <ac:cxnSpMk id="45" creationId="{A9260352-E143-805D-02C8-69BB93E9E94E}"/>
          </ac:cxnSpMkLst>
        </pc:cxnChg>
        <pc:cxnChg chg="add mod">
          <ac:chgData name="Iñigo Ramos Sarriugarte" userId="6718bb50-e1b0-4d5b-91de-05d6448c5ae3" providerId="ADAL" clId="{1293C39E-BF0D-4613-94A5-FD8907B05D74}" dt="2024-04-24T10:41:25.227" v="575" actId="13822"/>
          <ac:cxnSpMkLst>
            <pc:docMk/>
            <pc:sldMk cId="4224990028" sldId="640"/>
            <ac:cxnSpMk id="47" creationId="{9DE7E65D-0FFD-4DEE-296B-344B41280910}"/>
          </ac:cxnSpMkLst>
        </pc:cxnChg>
        <pc:cxnChg chg="add mod">
          <ac:chgData name="Iñigo Ramos Sarriugarte" userId="6718bb50-e1b0-4d5b-91de-05d6448c5ae3" providerId="ADAL" clId="{1293C39E-BF0D-4613-94A5-FD8907B05D74}" dt="2024-04-24T10:41:32.409" v="577" actId="13822"/>
          <ac:cxnSpMkLst>
            <pc:docMk/>
            <pc:sldMk cId="4224990028" sldId="640"/>
            <ac:cxnSpMk id="49" creationId="{D524355D-99F0-5BF2-75B0-31BE9F6CDC08}"/>
          </ac:cxnSpMkLst>
        </pc:cxnChg>
        <pc:cxnChg chg="add mod">
          <ac:chgData name="Iñigo Ramos Sarriugarte" userId="6718bb50-e1b0-4d5b-91de-05d6448c5ae3" providerId="ADAL" clId="{1293C39E-BF0D-4613-94A5-FD8907B05D74}" dt="2024-04-24T10:41:39.600" v="579" actId="13822"/>
          <ac:cxnSpMkLst>
            <pc:docMk/>
            <pc:sldMk cId="4224990028" sldId="640"/>
            <ac:cxnSpMk id="51" creationId="{2C5511CD-359F-0B49-F06B-8101EF1B5BF3}"/>
          </ac:cxnSpMkLst>
        </pc:cxnChg>
        <pc:cxnChg chg="add del mod">
          <ac:chgData name="Iñigo Ramos Sarriugarte" userId="6718bb50-e1b0-4d5b-91de-05d6448c5ae3" providerId="ADAL" clId="{1293C39E-BF0D-4613-94A5-FD8907B05D74}" dt="2024-04-24T10:58:10.140" v="758" actId="11529"/>
          <ac:cxnSpMkLst>
            <pc:docMk/>
            <pc:sldMk cId="4224990028" sldId="640"/>
            <ac:cxnSpMk id="59" creationId="{851E0771-E459-F7E4-EF7C-679ECA095B17}"/>
          </ac:cxnSpMkLst>
        </pc:cxnChg>
      </pc:sldChg>
      <pc:sldChg chg="add">
        <pc:chgData name="Iñigo Ramos Sarriugarte" userId="6718bb50-e1b0-4d5b-91de-05d6448c5ae3" providerId="ADAL" clId="{1293C39E-BF0D-4613-94A5-FD8907B05D74}" dt="2024-04-24T08:50:16.556" v="89" actId="2890"/>
        <pc:sldMkLst>
          <pc:docMk/>
          <pc:sldMk cId="1826510291" sldId="641"/>
        </pc:sldMkLst>
      </pc:sldChg>
      <pc:sldChg chg="addSp delSp modSp add mod delAnim">
        <pc:chgData name="Iñigo Ramos Sarriugarte" userId="6718bb50-e1b0-4d5b-91de-05d6448c5ae3" providerId="ADAL" clId="{1293C39E-BF0D-4613-94A5-FD8907B05D74}" dt="2024-04-24T10:54:41.890" v="733" actId="20577"/>
        <pc:sldMkLst>
          <pc:docMk/>
          <pc:sldMk cId="933531671" sldId="642"/>
        </pc:sldMkLst>
        <pc:spChg chg="add mod">
          <ac:chgData name="Iñigo Ramos Sarriugarte" userId="6718bb50-e1b0-4d5b-91de-05d6448c5ae3" providerId="ADAL" clId="{1293C39E-BF0D-4613-94A5-FD8907B05D74}" dt="2024-04-24T10:54:41.890" v="733" actId="20577"/>
          <ac:spMkLst>
            <pc:docMk/>
            <pc:sldMk cId="933531671" sldId="642"/>
            <ac:spMk id="4" creationId="{4A566A58-91A2-D0D9-0D9C-05F91FFC9116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4" creationId="{F343B987-684A-E594-2FA1-229940D47E6B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5" creationId="{CAED0D0E-3E01-B8A6-46D1-35837F1E7437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6" creationId="{AF4E22E8-E472-2887-8C36-6CFB8B7619B3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7" creationId="{6A3694CB-4B35-303B-AB86-36AF0FBE3352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8" creationId="{14A81BC9-D494-E201-983A-A1A621581813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19" creationId="{6C56D680-EF5E-9DCE-B8E1-F738CE57D726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0" creationId="{DD9A6AD4-1A97-F4C0-88FA-6B3AAE2DABE1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1" creationId="{E7471BA3-738E-0430-CAF5-C6691AC5B4ED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2" creationId="{CA6ECB59-A544-AADF-D30B-3A43B10B8F57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3" creationId="{1DD84EA8-CA8D-65EF-ED0A-B552F8266F85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4" creationId="{54674FC2-04A4-270D-2236-2B0E4196E706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5" creationId="{3727A50E-2B69-526B-EDBA-7EF6105B8D10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6" creationId="{2B12EE6B-B077-F888-BE55-B08D2CE1219C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7" creationId="{D24CA53F-A23C-6DB8-6555-B65EA223D137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8" creationId="{F3B549AD-F70E-F277-4793-1D019D82097E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29" creationId="{9E0906A1-8187-DF95-3879-E73531B1697B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30" creationId="{6FA5C012-6F3B-7592-2779-AA84D24AE619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2" creationId="{CFCCAF83-EBB4-88F1-1BF3-CA66AA7CBE6A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3" creationId="{462DCFDF-E70A-9CB4-D135-74CF3D664D5A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4" creationId="{96EB53C8-8C9D-2BAD-DDB5-E9352524427F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5" creationId="{7A316F08-A0FF-39E5-AC66-58C54FABC9BB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6" creationId="{753AC4E5-8165-F40D-9348-5FC29BAD0EA4}"/>
          </ac:spMkLst>
        </pc:spChg>
        <pc:spChg chg="del">
          <ac:chgData name="Iñigo Ramos Sarriugarte" userId="6718bb50-e1b0-4d5b-91de-05d6448c5ae3" providerId="ADAL" clId="{1293C39E-BF0D-4613-94A5-FD8907B05D74}" dt="2024-04-24T10:47:22.658" v="635" actId="478"/>
          <ac:spMkLst>
            <pc:docMk/>
            <pc:sldMk cId="933531671" sldId="642"/>
            <ac:spMk id="57" creationId="{E11AD469-7731-3DC0-05CB-1BA4E92CD7FE}"/>
          </ac:spMkLst>
        </pc:sp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35" creationId="{7DD271E0-F658-B913-3EE3-8C4EE32B401E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37" creationId="{D1471247-FD72-9531-51AE-9B987425D3F3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39" creationId="{5C1162A5-3EFC-1E05-2C87-D7903FD51AB3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41" creationId="{8425F88B-E5F8-4A73-CE77-D47B7F917619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43" creationId="{59BAD6B0-7CE2-3B70-B445-133BCDE19CED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45" creationId="{A9260352-E143-805D-02C8-69BB93E9E94E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47" creationId="{9DE7E65D-0FFD-4DEE-296B-344B41280910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49" creationId="{D524355D-99F0-5BF2-75B0-31BE9F6CDC08}"/>
          </ac:cxnSpMkLst>
        </pc:cxnChg>
        <pc:cxnChg chg="del mod">
          <ac:chgData name="Iñigo Ramos Sarriugarte" userId="6718bb50-e1b0-4d5b-91de-05d6448c5ae3" providerId="ADAL" clId="{1293C39E-BF0D-4613-94A5-FD8907B05D74}" dt="2024-04-24T10:47:22.658" v="635" actId="478"/>
          <ac:cxnSpMkLst>
            <pc:docMk/>
            <pc:sldMk cId="933531671" sldId="642"/>
            <ac:cxnSpMk id="51" creationId="{2C5511CD-359F-0B49-F06B-8101EF1B5BF3}"/>
          </ac:cxnSpMkLst>
        </pc:cxnChg>
      </pc:sldChg>
      <pc:sldChg chg="modAnim">
        <pc:chgData name="Iñigo Ramos Sarriugarte" userId="6718bb50-e1b0-4d5b-91de-05d6448c5ae3" providerId="ADAL" clId="{1293C39E-BF0D-4613-94A5-FD8907B05D74}" dt="2024-04-25T05:12:30.512" v="767"/>
        <pc:sldMkLst>
          <pc:docMk/>
          <pc:sldMk cId="1412175823" sldId="643"/>
        </pc:sldMkLst>
      </pc:sldChg>
      <pc:sldChg chg="del ord">
        <pc:chgData name="Iñigo Ramos Sarriugarte" userId="6718bb50-e1b0-4d5b-91de-05d6448c5ae3" providerId="ADAL" clId="{1293C39E-BF0D-4613-94A5-FD8907B05D74}" dt="2024-04-25T05:12:06.187" v="765" actId="47"/>
        <pc:sldMkLst>
          <pc:docMk/>
          <pc:sldMk cId="3628935570" sldId="644"/>
        </pc:sldMkLst>
      </pc:sldChg>
    </pc:docChg>
  </pc:docChgLst>
  <pc:docChgLst>
    <pc:chgData name="Iñigo Ramos Sarriugarte" userId="6718bb50-e1b0-4d5b-91de-05d6448c5ae3" providerId="ADAL" clId="{7031C739-1218-4344-973F-D15EDC16F11A}"/>
    <pc:docChg chg="custSel addSld delSld modSld sldOrd">
      <pc:chgData name="Iñigo Ramos Sarriugarte" userId="6718bb50-e1b0-4d5b-91de-05d6448c5ae3" providerId="ADAL" clId="{7031C739-1218-4344-973F-D15EDC16F11A}" dt="2024-04-24T19:32:30.451" v="357" actId="1076"/>
      <pc:docMkLst>
        <pc:docMk/>
      </pc:docMkLst>
      <pc:sldChg chg="addSp delSp modSp mod ord delAnim modAnim">
        <pc:chgData name="Iñigo Ramos Sarriugarte" userId="6718bb50-e1b0-4d5b-91de-05d6448c5ae3" providerId="ADAL" clId="{7031C739-1218-4344-973F-D15EDC16F11A}" dt="2024-04-24T19:15:23.053" v="305" actId="1076"/>
        <pc:sldMkLst>
          <pc:docMk/>
          <pc:sldMk cId="1501135271" sldId="347"/>
        </pc:sldMkLst>
        <pc:spChg chg="del">
          <ac:chgData name="Iñigo Ramos Sarriugarte" userId="6718bb50-e1b0-4d5b-91de-05d6448c5ae3" providerId="ADAL" clId="{7031C739-1218-4344-973F-D15EDC16F11A}" dt="2024-04-24T18:41:12.192" v="121" actId="478"/>
          <ac:spMkLst>
            <pc:docMk/>
            <pc:sldMk cId="1501135271" sldId="347"/>
            <ac:spMk id="2" creationId="{E68613A0-8995-9514-113F-638854260AAC}"/>
          </ac:spMkLst>
        </pc:spChg>
        <pc:spChg chg="add del mod">
          <ac:chgData name="Iñigo Ramos Sarriugarte" userId="6718bb50-e1b0-4d5b-91de-05d6448c5ae3" providerId="ADAL" clId="{7031C739-1218-4344-973F-D15EDC16F11A}" dt="2024-04-24T18:41:18.711" v="125" actId="478"/>
          <ac:spMkLst>
            <pc:docMk/>
            <pc:sldMk cId="1501135271" sldId="347"/>
            <ac:spMk id="13" creationId="{A8467D3B-2979-56E4-3955-E9761A148ECB}"/>
          </ac:spMkLst>
        </pc:spChg>
        <pc:spChg chg="add del mod">
          <ac:chgData name="Iñigo Ramos Sarriugarte" userId="6718bb50-e1b0-4d5b-91de-05d6448c5ae3" providerId="ADAL" clId="{7031C739-1218-4344-973F-D15EDC16F11A}" dt="2024-04-24T19:01:02.806" v="235" actId="478"/>
          <ac:spMkLst>
            <pc:docMk/>
            <pc:sldMk cId="1501135271" sldId="347"/>
            <ac:spMk id="14" creationId="{6746680F-2429-57EB-2A64-314104820EC1}"/>
          </ac:spMkLst>
        </pc:spChg>
        <pc:spChg chg="add del mod">
          <ac:chgData name="Iñigo Ramos Sarriugarte" userId="6718bb50-e1b0-4d5b-91de-05d6448c5ae3" providerId="ADAL" clId="{7031C739-1218-4344-973F-D15EDC16F11A}" dt="2024-04-24T19:01:09.908" v="237" actId="478"/>
          <ac:spMkLst>
            <pc:docMk/>
            <pc:sldMk cId="1501135271" sldId="347"/>
            <ac:spMk id="15" creationId="{B0EB8051-2A00-E503-6918-04386EF6DFF2}"/>
          </ac:spMkLst>
        </pc:spChg>
        <pc:spChg chg="mod">
          <ac:chgData name="Iñigo Ramos Sarriugarte" userId="6718bb50-e1b0-4d5b-91de-05d6448c5ae3" providerId="ADAL" clId="{7031C739-1218-4344-973F-D15EDC16F11A}" dt="2024-04-24T18:41:20.369" v="126"/>
          <ac:spMkLst>
            <pc:docMk/>
            <pc:sldMk cId="1501135271" sldId="347"/>
            <ac:spMk id="19" creationId="{8E6167B1-074A-0A66-534F-6AABE5590302}"/>
          </ac:spMkLst>
        </pc:spChg>
        <pc:spChg chg="mod">
          <ac:chgData name="Iñigo Ramos Sarriugarte" userId="6718bb50-e1b0-4d5b-91de-05d6448c5ae3" providerId="ADAL" clId="{7031C739-1218-4344-973F-D15EDC16F11A}" dt="2024-04-24T18:41:20.369" v="126"/>
          <ac:spMkLst>
            <pc:docMk/>
            <pc:sldMk cId="1501135271" sldId="347"/>
            <ac:spMk id="22" creationId="{3B1BD568-8B6E-AE1E-2E32-ECB1A1A2056A}"/>
          </ac:spMkLst>
        </pc:spChg>
        <pc:spChg chg="add mod">
          <ac:chgData name="Iñigo Ramos Sarriugarte" userId="6718bb50-e1b0-4d5b-91de-05d6448c5ae3" providerId="ADAL" clId="{7031C739-1218-4344-973F-D15EDC16F11A}" dt="2024-04-24T19:14:49.869" v="292" actId="1076"/>
          <ac:spMkLst>
            <pc:docMk/>
            <pc:sldMk cId="1501135271" sldId="347"/>
            <ac:spMk id="25" creationId="{0794101B-1E3A-F4E1-D09C-0C2D4B3F739B}"/>
          </ac:spMkLst>
        </pc:spChg>
        <pc:spChg chg="add del mod">
          <ac:chgData name="Iñigo Ramos Sarriugarte" userId="6718bb50-e1b0-4d5b-91de-05d6448c5ae3" providerId="ADAL" clId="{7031C739-1218-4344-973F-D15EDC16F11A}" dt="2024-04-24T19:01:05.752" v="236" actId="478"/>
          <ac:spMkLst>
            <pc:docMk/>
            <pc:sldMk cId="1501135271" sldId="347"/>
            <ac:spMk id="27" creationId="{D22DD5ED-EED3-45E7-4BA6-FEAD1424C21B}"/>
          </ac:spMkLst>
        </pc:spChg>
        <pc:spChg chg="add mod">
          <ac:chgData name="Iñigo Ramos Sarriugarte" userId="6718bb50-e1b0-4d5b-91de-05d6448c5ae3" providerId="ADAL" clId="{7031C739-1218-4344-973F-D15EDC16F11A}" dt="2024-04-24T19:15:23.053" v="305" actId="1076"/>
          <ac:spMkLst>
            <pc:docMk/>
            <pc:sldMk cId="1501135271" sldId="347"/>
            <ac:spMk id="28" creationId="{717ABD10-D925-85D3-C41A-2252213E5B4B}"/>
          </ac:spMkLst>
        </pc:spChg>
        <pc:spChg chg="add del mod">
          <ac:chgData name="Iñigo Ramos Sarriugarte" userId="6718bb50-e1b0-4d5b-91de-05d6448c5ae3" providerId="ADAL" clId="{7031C739-1218-4344-973F-D15EDC16F11A}" dt="2024-04-24T19:15:08.242" v="303" actId="478"/>
          <ac:spMkLst>
            <pc:docMk/>
            <pc:sldMk cId="1501135271" sldId="347"/>
            <ac:spMk id="29" creationId="{2184EA04-84A5-58D9-9619-3B39EB6359BE}"/>
          </ac:spMkLst>
        </pc:spChg>
        <pc:spChg chg="add del mod">
          <ac:chgData name="Iñigo Ramos Sarriugarte" userId="6718bb50-e1b0-4d5b-91de-05d6448c5ae3" providerId="ADAL" clId="{7031C739-1218-4344-973F-D15EDC16F11A}" dt="2024-04-24T19:15:12.698" v="304" actId="478"/>
          <ac:spMkLst>
            <pc:docMk/>
            <pc:sldMk cId="1501135271" sldId="347"/>
            <ac:spMk id="30" creationId="{99E0A892-73D8-2F68-2CC5-51858E602CDF}"/>
          </ac:spMkLst>
        </pc:spChg>
        <pc:grpChg chg="del">
          <ac:chgData name="Iñigo Ramos Sarriugarte" userId="6718bb50-e1b0-4d5b-91de-05d6448c5ae3" providerId="ADAL" clId="{7031C739-1218-4344-973F-D15EDC16F11A}" dt="2024-04-24T18:41:13.341" v="122" actId="478"/>
          <ac:grpSpMkLst>
            <pc:docMk/>
            <pc:sldMk cId="1501135271" sldId="347"/>
            <ac:grpSpMk id="5" creationId="{9BD0F9C4-8C4A-DF61-CFB2-44732000076F}"/>
          </ac:grpSpMkLst>
        </pc:grpChg>
        <pc:grpChg chg="add mod">
          <ac:chgData name="Iñigo Ramos Sarriugarte" userId="6718bb50-e1b0-4d5b-91de-05d6448c5ae3" providerId="ADAL" clId="{7031C739-1218-4344-973F-D15EDC16F11A}" dt="2024-04-24T18:41:20.369" v="126"/>
          <ac:grpSpMkLst>
            <pc:docMk/>
            <pc:sldMk cId="1501135271" sldId="347"/>
            <ac:grpSpMk id="17" creationId="{8F8A7865-69C5-5FF0-0682-42BF31311B9C}"/>
          </ac:grpSpMkLst>
        </pc:grpChg>
        <pc:grpChg chg="mod">
          <ac:chgData name="Iñigo Ramos Sarriugarte" userId="6718bb50-e1b0-4d5b-91de-05d6448c5ae3" providerId="ADAL" clId="{7031C739-1218-4344-973F-D15EDC16F11A}" dt="2024-04-24T18:41:20.369" v="126"/>
          <ac:grpSpMkLst>
            <pc:docMk/>
            <pc:sldMk cId="1501135271" sldId="347"/>
            <ac:grpSpMk id="18" creationId="{A5A4DC5D-8A92-BA3B-E1E9-837FA13BE9F9}"/>
          </ac:grpSpMkLst>
        </pc:grpChg>
        <pc:picChg chg="del">
          <ac:chgData name="Iñigo Ramos Sarriugarte" userId="6718bb50-e1b0-4d5b-91de-05d6448c5ae3" providerId="ADAL" clId="{7031C739-1218-4344-973F-D15EDC16F11A}" dt="2024-04-24T18:41:14.470" v="123" actId="478"/>
          <ac:picMkLst>
            <pc:docMk/>
            <pc:sldMk cId="1501135271" sldId="347"/>
            <ac:picMk id="3" creationId="{9CC2CE2E-5B8A-8880-EA94-5B0948948651}"/>
          </ac:picMkLst>
        </pc:picChg>
        <pc:picChg chg="del">
          <ac:chgData name="Iñigo Ramos Sarriugarte" userId="6718bb50-e1b0-4d5b-91de-05d6448c5ae3" providerId="ADAL" clId="{7031C739-1218-4344-973F-D15EDC16F11A}" dt="2024-04-24T18:41:08.409" v="120" actId="478"/>
          <ac:picMkLst>
            <pc:docMk/>
            <pc:sldMk cId="1501135271" sldId="347"/>
            <ac:picMk id="4" creationId="{B40C518E-B734-656C-1F50-911C24A7E277}"/>
          </ac:picMkLst>
        </pc:picChg>
        <pc:picChg chg="del">
          <ac:chgData name="Iñigo Ramos Sarriugarte" userId="6718bb50-e1b0-4d5b-91de-05d6448c5ae3" providerId="ADAL" clId="{7031C739-1218-4344-973F-D15EDC16F11A}" dt="2024-04-24T18:41:16.063" v="124" actId="478"/>
          <ac:picMkLst>
            <pc:docMk/>
            <pc:sldMk cId="1501135271" sldId="347"/>
            <ac:picMk id="12" creationId="{21B23EA7-F7A1-88DB-7EB3-EE527A6DAE08}"/>
          </ac:picMkLst>
        </pc:picChg>
        <pc:picChg chg="add mod">
          <ac:chgData name="Iñigo Ramos Sarriugarte" userId="6718bb50-e1b0-4d5b-91de-05d6448c5ae3" providerId="ADAL" clId="{7031C739-1218-4344-973F-D15EDC16F11A}" dt="2024-04-24T18:41:20.369" v="126"/>
          <ac:picMkLst>
            <pc:docMk/>
            <pc:sldMk cId="1501135271" sldId="347"/>
            <ac:picMk id="16" creationId="{305B26B6-BB68-B918-00A0-19A38EF71611}"/>
          </ac:picMkLst>
        </pc:picChg>
        <pc:picChg chg="mod">
          <ac:chgData name="Iñigo Ramos Sarriugarte" userId="6718bb50-e1b0-4d5b-91de-05d6448c5ae3" providerId="ADAL" clId="{7031C739-1218-4344-973F-D15EDC16F11A}" dt="2024-04-24T18:41:20.369" v="126"/>
          <ac:picMkLst>
            <pc:docMk/>
            <pc:sldMk cId="1501135271" sldId="347"/>
            <ac:picMk id="20" creationId="{4E7B49F0-DABF-7E4A-C58C-0F29AD40330B}"/>
          </ac:picMkLst>
        </pc:picChg>
        <pc:picChg chg="mod">
          <ac:chgData name="Iñigo Ramos Sarriugarte" userId="6718bb50-e1b0-4d5b-91de-05d6448c5ae3" providerId="ADAL" clId="{7031C739-1218-4344-973F-D15EDC16F11A}" dt="2024-04-24T18:41:20.369" v="126"/>
          <ac:picMkLst>
            <pc:docMk/>
            <pc:sldMk cId="1501135271" sldId="347"/>
            <ac:picMk id="21" creationId="{DFCF5088-49A4-735D-D81C-253AF8D9ECC0}"/>
          </ac:picMkLst>
        </pc:picChg>
        <pc:picChg chg="add mod">
          <ac:chgData name="Iñigo Ramos Sarriugarte" userId="6718bb50-e1b0-4d5b-91de-05d6448c5ae3" providerId="ADAL" clId="{7031C739-1218-4344-973F-D15EDC16F11A}" dt="2024-04-24T18:41:20.369" v="126"/>
          <ac:picMkLst>
            <pc:docMk/>
            <pc:sldMk cId="1501135271" sldId="347"/>
            <ac:picMk id="23" creationId="{1015D4A8-6CFB-2C5B-9EED-2A953A3ED11E}"/>
          </ac:picMkLst>
        </pc:picChg>
        <pc:picChg chg="add del mod">
          <ac:chgData name="Iñigo Ramos Sarriugarte" userId="6718bb50-e1b0-4d5b-91de-05d6448c5ae3" providerId="ADAL" clId="{7031C739-1218-4344-973F-D15EDC16F11A}" dt="2024-04-24T18:54:29.774" v="174" actId="478"/>
          <ac:picMkLst>
            <pc:docMk/>
            <pc:sldMk cId="1501135271" sldId="347"/>
            <ac:picMk id="24" creationId="{7DE1DB3C-95E2-2C99-650C-0A15871F00A3}"/>
          </ac:picMkLst>
        </pc:picChg>
      </pc:sldChg>
      <pc:sldChg chg="ord">
        <pc:chgData name="Iñigo Ramos Sarriugarte" userId="6718bb50-e1b0-4d5b-91de-05d6448c5ae3" providerId="ADAL" clId="{7031C739-1218-4344-973F-D15EDC16F11A}" dt="2024-04-24T18:33:40.473" v="100"/>
        <pc:sldMkLst>
          <pc:docMk/>
          <pc:sldMk cId="643268850" sldId="348"/>
        </pc:sldMkLst>
      </pc:sldChg>
      <pc:sldChg chg="del">
        <pc:chgData name="Iñigo Ramos Sarriugarte" userId="6718bb50-e1b0-4d5b-91de-05d6448c5ae3" providerId="ADAL" clId="{7031C739-1218-4344-973F-D15EDC16F11A}" dt="2024-04-24T18:23:26.619" v="41" actId="47"/>
        <pc:sldMkLst>
          <pc:docMk/>
          <pc:sldMk cId="600301112" sldId="557"/>
        </pc:sldMkLst>
      </pc:sldChg>
      <pc:sldChg chg="del">
        <pc:chgData name="Iñigo Ramos Sarriugarte" userId="6718bb50-e1b0-4d5b-91de-05d6448c5ae3" providerId="ADAL" clId="{7031C739-1218-4344-973F-D15EDC16F11A}" dt="2024-04-24T18:23:25.196" v="40" actId="47"/>
        <pc:sldMkLst>
          <pc:docMk/>
          <pc:sldMk cId="550100118" sldId="564"/>
        </pc:sldMkLst>
      </pc:sldChg>
      <pc:sldChg chg="ord">
        <pc:chgData name="Iñigo Ramos Sarriugarte" userId="6718bb50-e1b0-4d5b-91de-05d6448c5ae3" providerId="ADAL" clId="{7031C739-1218-4344-973F-D15EDC16F11A}" dt="2024-04-24T18:33:40.473" v="100"/>
        <pc:sldMkLst>
          <pc:docMk/>
          <pc:sldMk cId="589679688" sldId="581"/>
        </pc:sldMkLst>
      </pc:sldChg>
      <pc:sldChg chg="ord">
        <pc:chgData name="Iñigo Ramos Sarriugarte" userId="6718bb50-e1b0-4d5b-91de-05d6448c5ae3" providerId="ADAL" clId="{7031C739-1218-4344-973F-D15EDC16F11A}" dt="2024-04-24T18:33:40.473" v="100"/>
        <pc:sldMkLst>
          <pc:docMk/>
          <pc:sldMk cId="1938373793" sldId="582"/>
        </pc:sldMkLst>
      </pc:sldChg>
      <pc:sldChg chg="del">
        <pc:chgData name="Iñigo Ramos Sarriugarte" userId="6718bb50-e1b0-4d5b-91de-05d6448c5ae3" providerId="ADAL" clId="{7031C739-1218-4344-973F-D15EDC16F11A}" dt="2024-04-24T18:23:12.951" v="38" actId="47"/>
        <pc:sldMkLst>
          <pc:docMk/>
          <pc:sldMk cId="3947443237" sldId="606"/>
        </pc:sldMkLst>
      </pc:sldChg>
      <pc:sldChg chg="del ord">
        <pc:chgData name="Iñigo Ramos Sarriugarte" userId="6718bb50-e1b0-4d5b-91de-05d6448c5ae3" providerId="ADAL" clId="{7031C739-1218-4344-973F-D15EDC16F11A}" dt="2024-04-24T18:37:31.713" v="111" actId="47"/>
        <pc:sldMkLst>
          <pc:docMk/>
          <pc:sldMk cId="3862088291" sldId="608"/>
        </pc:sldMkLst>
      </pc:sldChg>
      <pc:sldChg chg="addSp delSp modSp mod ord modAnim">
        <pc:chgData name="Iñigo Ramos Sarriugarte" userId="6718bb50-e1b0-4d5b-91de-05d6448c5ae3" providerId="ADAL" clId="{7031C739-1218-4344-973F-D15EDC16F11A}" dt="2024-04-24T18:48:50.722" v="168"/>
        <pc:sldMkLst>
          <pc:docMk/>
          <pc:sldMk cId="3320339105" sldId="616"/>
        </pc:sldMkLst>
        <pc:spChg chg="add mod">
          <ac:chgData name="Iñigo Ramos Sarriugarte" userId="6718bb50-e1b0-4d5b-91de-05d6448c5ae3" providerId="ADAL" clId="{7031C739-1218-4344-973F-D15EDC16F11A}" dt="2024-04-24T18:29:55.555" v="82"/>
          <ac:spMkLst>
            <pc:docMk/>
            <pc:sldMk cId="3320339105" sldId="616"/>
            <ac:spMk id="2" creationId="{1827C87E-BBBD-95BD-BF0B-3AF2B8F1D321}"/>
          </ac:spMkLst>
        </pc:spChg>
        <pc:spChg chg="del">
          <ac:chgData name="Iñigo Ramos Sarriugarte" userId="6718bb50-e1b0-4d5b-91de-05d6448c5ae3" providerId="ADAL" clId="{7031C739-1218-4344-973F-D15EDC16F11A}" dt="2024-04-24T18:29:55.029" v="81" actId="478"/>
          <ac:spMkLst>
            <pc:docMk/>
            <pc:sldMk cId="3320339105" sldId="616"/>
            <ac:spMk id="5" creationId="{3605C66A-EA88-FCEB-406C-2CE33C33E3A0}"/>
          </ac:spMkLst>
        </pc:spChg>
        <pc:picChg chg="mod">
          <ac:chgData name="Iñigo Ramos Sarriugarte" userId="6718bb50-e1b0-4d5b-91de-05d6448c5ae3" providerId="ADAL" clId="{7031C739-1218-4344-973F-D15EDC16F11A}" dt="2024-04-24T18:29:24.860" v="77" actId="1076"/>
          <ac:picMkLst>
            <pc:docMk/>
            <pc:sldMk cId="3320339105" sldId="616"/>
            <ac:picMk id="3" creationId="{00000000-0000-0000-0000-000000000000}"/>
          </ac:picMkLst>
        </pc:picChg>
        <pc:picChg chg="mod">
          <ac:chgData name="Iñigo Ramos Sarriugarte" userId="6718bb50-e1b0-4d5b-91de-05d6448c5ae3" providerId="ADAL" clId="{7031C739-1218-4344-973F-D15EDC16F11A}" dt="2024-04-24T18:29:37.811" v="80" actId="1076"/>
          <ac:picMkLst>
            <pc:docMk/>
            <pc:sldMk cId="3320339105" sldId="616"/>
            <ac:picMk id="14" creationId="{20EA4B94-4EEB-CB94-85B8-4F1645E37639}"/>
          </ac:picMkLst>
        </pc:picChg>
        <pc:picChg chg="mod">
          <ac:chgData name="Iñigo Ramos Sarriugarte" userId="6718bb50-e1b0-4d5b-91de-05d6448c5ae3" providerId="ADAL" clId="{7031C739-1218-4344-973F-D15EDC16F11A}" dt="2024-04-24T18:28:50.399" v="67" actId="14100"/>
          <ac:picMkLst>
            <pc:docMk/>
            <pc:sldMk cId="3320339105" sldId="616"/>
            <ac:picMk id="18" creationId="{C8C598DF-3D18-4DD9-3492-E4C3F02B7A05}"/>
          </ac:picMkLst>
        </pc:picChg>
      </pc:sldChg>
      <pc:sldChg chg="modSp mod ord modAnim">
        <pc:chgData name="Iñigo Ramos Sarriugarte" userId="6718bb50-e1b0-4d5b-91de-05d6448c5ae3" providerId="ADAL" clId="{7031C739-1218-4344-973F-D15EDC16F11A}" dt="2024-04-24T18:48:50.722" v="168"/>
        <pc:sldMkLst>
          <pc:docMk/>
          <pc:sldMk cId="2337336961" sldId="617"/>
        </pc:sldMkLst>
        <pc:picChg chg="mod">
          <ac:chgData name="Iñigo Ramos Sarriugarte" userId="6718bb50-e1b0-4d5b-91de-05d6448c5ae3" providerId="ADAL" clId="{7031C739-1218-4344-973F-D15EDC16F11A}" dt="2024-04-24T18:27:57.479" v="59" actId="14100"/>
          <ac:picMkLst>
            <pc:docMk/>
            <pc:sldMk cId="2337336961" sldId="617"/>
            <ac:picMk id="2" creationId="{F942198B-213A-3B95-0C39-C29DE9687032}"/>
          </ac:picMkLst>
        </pc:picChg>
        <pc:picChg chg="mod">
          <ac:chgData name="Iñigo Ramos Sarriugarte" userId="6718bb50-e1b0-4d5b-91de-05d6448c5ae3" providerId="ADAL" clId="{7031C739-1218-4344-973F-D15EDC16F11A}" dt="2024-04-24T18:28:14.746" v="62" actId="1076"/>
          <ac:picMkLst>
            <pc:docMk/>
            <pc:sldMk cId="2337336961" sldId="617"/>
            <ac:picMk id="12" creationId="{4F8B7E82-1149-B851-3421-B14F8B936D9A}"/>
          </ac:picMkLst>
        </pc:picChg>
        <pc:picChg chg="mod">
          <ac:chgData name="Iñigo Ramos Sarriugarte" userId="6718bb50-e1b0-4d5b-91de-05d6448c5ae3" providerId="ADAL" clId="{7031C739-1218-4344-973F-D15EDC16F11A}" dt="2024-04-24T18:28:11.091" v="61" actId="1076"/>
          <ac:picMkLst>
            <pc:docMk/>
            <pc:sldMk cId="2337336961" sldId="617"/>
            <ac:picMk id="15" creationId="{287AE486-14BD-E7E3-B49A-27C8B3EE1215}"/>
          </ac:picMkLst>
        </pc:picChg>
      </pc:sldChg>
      <pc:sldChg chg="addSp delSp modSp del mod ord">
        <pc:chgData name="Iñigo Ramos Sarriugarte" userId="6718bb50-e1b0-4d5b-91de-05d6448c5ae3" providerId="ADAL" clId="{7031C739-1218-4344-973F-D15EDC16F11A}" dt="2024-04-24T18:41:28.704" v="127" actId="47"/>
        <pc:sldMkLst>
          <pc:docMk/>
          <pc:sldMk cId="1386336363" sldId="619"/>
        </pc:sldMkLst>
        <pc:spChg chg="mod">
          <ac:chgData name="Iñigo Ramos Sarriugarte" userId="6718bb50-e1b0-4d5b-91de-05d6448c5ae3" providerId="ADAL" clId="{7031C739-1218-4344-973F-D15EDC16F11A}" dt="2024-04-24T18:39:59.006" v="118" actId="20577"/>
          <ac:spMkLst>
            <pc:docMk/>
            <pc:sldMk cId="1386336363" sldId="619"/>
            <ac:spMk id="2" creationId="{48BB1F9C-B597-B6A4-6F81-C7E31AB5C722}"/>
          </ac:spMkLst>
        </pc:spChg>
        <pc:picChg chg="add mod">
          <ac:chgData name="Iñigo Ramos Sarriugarte" userId="6718bb50-e1b0-4d5b-91de-05d6448c5ae3" providerId="ADAL" clId="{7031C739-1218-4344-973F-D15EDC16F11A}" dt="2024-04-24T18:37:08.601" v="110" actId="1076"/>
          <ac:picMkLst>
            <pc:docMk/>
            <pc:sldMk cId="1386336363" sldId="619"/>
            <ac:picMk id="1026" creationId="{95B89AC1-084A-FF13-0FAC-DD4554D29975}"/>
          </ac:picMkLst>
        </pc:picChg>
        <pc:picChg chg="del">
          <ac:chgData name="Iñigo Ramos Sarriugarte" userId="6718bb50-e1b0-4d5b-91de-05d6448c5ae3" providerId="ADAL" clId="{7031C739-1218-4344-973F-D15EDC16F11A}" dt="2024-04-24T18:35:59.871" v="101" actId="478"/>
          <ac:picMkLst>
            <pc:docMk/>
            <pc:sldMk cId="1386336363" sldId="619"/>
            <ac:picMk id="5122" creationId="{534FFD03-24BC-4A29-D6A0-61F79DF09DAA}"/>
          </ac:picMkLst>
        </pc:picChg>
      </pc:sldChg>
      <pc:sldChg chg="del">
        <pc:chgData name="Iñigo Ramos Sarriugarte" userId="6718bb50-e1b0-4d5b-91de-05d6448c5ae3" providerId="ADAL" clId="{7031C739-1218-4344-973F-D15EDC16F11A}" dt="2024-04-24T18:23:19.491" v="39" actId="47"/>
        <pc:sldMkLst>
          <pc:docMk/>
          <pc:sldMk cId="1739990610" sldId="620"/>
        </pc:sldMkLst>
      </pc:sldChg>
      <pc:sldChg chg="modSp mod ord modAnim">
        <pc:chgData name="Iñigo Ramos Sarriugarte" userId="6718bb50-e1b0-4d5b-91de-05d6448c5ae3" providerId="ADAL" clId="{7031C739-1218-4344-973F-D15EDC16F11A}" dt="2024-04-24T19:32:30.451" v="357" actId="1076"/>
        <pc:sldMkLst>
          <pc:docMk/>
          <pc:sldMk cId="328402722" sldId="621"/>
        </pc:sldMkLst>
        <pc:spChg chg="mod">
          <ac:chgData name="Iñigo Ramos Sarriugarte" userId="6718bb50-e1b0-4d5b-91de-05d6448c5ae3" providerId="ADAL" clId="{7031C739-1218-4344-973F-D15EDC16F11A}" dt="2024-04-24T19:32:30.451" v="357" actId="1076"/>
          <ac:spMkLst>
            <pc:docMk/>
            <pc:sldMk cId="328402722" sldId="621"/>
            <ac:spMk id="2" creationId="{00000000-0000-0000-0000-000000000000}"/>
          </ac:spMkLst>
        </pc:spChg>
        <pc:graphicFrameChg chg="mod">
          <ac:chgData name="Iñigo Ramos Sarriugarte" userId="6718bb50-e1b0-4d5b-91de-05d6448c5ae3" providerId="ADAL" clId="{7031C739-1218-4344-973F-D15EDC16F11A}" dt="2024-04-24T18:32:28.181" v="98" actId="113"/>
          <ac:graphicFrameMkLst>
            <pc:docMk/>
            <pc:sldMk cId="328402722" sldId="621"/>
            <ac:graphicFrameMk id="4" creationId="{00000000-0000-0000-0000-000000000000}"/>
          </ac:graphicFrameMkLst>
        </pc:graphicFrameChg>
      </pc:sldChg>
      <pc:sldChg chg="del">
        <pc:chgData name="Iñigo Ramos Sarriugarte" userId="6718bb50-e1b0-4d5b-91de-05d6448c5ae3" providerId="ADAL" clId="{7031C739-1218-4344-973F-D15EDC16F11A}" dt="2024-04-24T18:23:28.188" v="42" actId="47"/>
        <pc:sldMkLst>
          <pc:docMk/>
          <pc:sldMk cId="4179537465" sldId="632"/>
        </pc:sldMkLst>
      </pc:sldChg>
      <pc:sldChg chg="add del ord">
        <pc:chgData name="Iñigo Ramos Sarriugarte" userId="6718bb50-e1b0-4d5b-91de-05d6448c5ae3" providerId="ADAL" clId="{7031C739-1218-4344-973F-D15EDC16F11A}" dt="2024-04-24T18:47:25.634" v="166"/>
        <pc:sldMkLst>
          <pc:docMk/>
          <pc:sldMk cId="443311149" sldId="635"/>
        </pc:sldMkLst>
      </pc:sldChg>
      <pc:sldChg chg="ord">
        <pc:chgData name="Iñigo Ramos Sarriugarte" userId="6718bb50-e1b0-4d5b-91de-05d6448c5ae3" providerId="ADAL" clId="{7031C739-1218-4344-973F-D15EDC16F11A}" dt="2024-04-24T18:33:40.473" v="100"/>
        <pc:sldMkLst>
          <pc:docMk/>
          <pc:sldMk cId="1036524857" sldId="636"/>
        </pc:sldMkLst>
      </pc:sldChg>
      <pc:sldChg chg="modSp mod ord modAnim">
        <pc:chgData name="Iñigo Ramos Sarriugarte" userId="6718bb50-e1b0-4d5b-91de-05d6448c5ae3" providerId="ADAL" clId="{7031C739-1218-4344-973F-D15EDC16F11A}" dt="2024-04-24T18:48:50.722" v="168"/>
        <pc:sldMkLst>
          <pc:docMk/>
          <pc:sldMk cId="4224990028" sldId="640"/>
        </pc:sldMkLst>
        <pc:spChg chg="mod">
          <ac:chgData name="Iñigo Ramos Sarriugarte" userId="6718bb50-e1b0-4d5b-91de-05d6448c5ae3" providerId="ADAL" clId="{7031C739-1218-4344-973F-D15EDC16F11A}" dt="2024-04-24T18:30:21.050" v="85" actId="1076"/>
          <ac:spMkLst>
            <pc:docMk/>
            <pc:sldMk cId="4224990028" sldId="640"/>
            <ac:spMk id="2" creationId="{13E35906-7CB0-0430-0BE2-C4EB381641AC}"/>
          </ac:spMkLst>
        </pc:spChg>
      </pc:sldChg>
      <pc:sldChg chg="del">
        <pc:chgData name="Iñigo Ramos Sarriugarte" userId="6718bb50-e1b0-4d5b-91de-05d6448c5ae3" providerId="ADAL" clId="{7031C739-1218-4344-973F-D15EDC16F11A}" dt="2024-04-24T18:38:43.878" v="112" actId="47"/>
        <pc:sldMkLst>
          <pc:docMk/>
          <pc:sldMk cId="1826510291" sldId="641"/>
        </pc:sldMkLst>
      </pc:sldChg>
      <pc:sldChg chg="addSp delSp modSp mod ord modAnim">
        <pc:chgData name="Iñigo Ramos Sarriugarte" userId="6718bb50-e1b0-4d5b-91de-05d6448c5ae3" providerId="ADAL" clId="{7031C739-1218-4344-973F-D15EDC16F11A}" dt="2024-04-24T18:51:03.226" v="172" actId="113"/>
        <pc:sldMkLst>
          <pc:docMk/>
          <pc:sldMk cId="933531671" sldId="642"/>
        </pc:sldMkLst>
        <pc:spChg chg="mod">
          <ac:chgData name="Iñigo Ramos Sarriugarte" userId="6718bb50-e1b0-4d5b-91de-05d6448c5ae3" providerId="ADAL" clId="{7031C739-1218-4344-973F-D15EDC16F11A}" dt="2024-04-24T18:51:03.226" v="172" actId="113"/>
          <ac:spMkLst>
            <pc:docMk/>
            <pc:sldMk cId="933531671" sldId="642"/>
            <ac:spMk id="2" creationId="{13E35906-7CB0-0430-0BE2-C4EB381641AC}"/>
          </ac:spMkLst>
        </pc:spChg>
        <pc:spChg chg="del mod">
          <ac:chgData name="Iñigo Ramos Sarriugarte" userId="6718bb50-e1b0-4d5b-91de-05d6448c5ae3" providerId="ADAL" clId="{7031C739-1218-4344-973F-D15EDC16F11A}" dt="2024-04-24T18:19:15.647" v="25" actId="478"/>
          <ac:spMkLst>
            <pc:docMk/>
            <pc:sldMk cId="933531671" sldId="642"/>
            <ac:spMk id="4" creationId="{4A566A58-91A2-D0D9-0D9C-05F91FFC9116}"/>
          </ac:spMkLst>
        </pc:spChg>
        <pc:graphicFrameChg chg="add mod modGraphic">
          <ac:chgData name="Iñigo Ramos Sarriugarte" userId="6718bb50-e1b0-4d5b-91de-05d6448c5ae3" providerId="ADAL" clId="{7031C739-1218-4344-973F-D15EDC16F11A}" dt="2024-04-24T18:21:40.898" v="35" actId="14100"/>
          <ac:graphicFrameMkLst>
            <pc:docMk/>
            <pc:sldMk cId="933531671" sldId="642"/>
            <ac:graphicFrameMk id="12" creationId="{4084AFB5-1715-EEEF-794C-6FE106F3DC0B}"/>
          </ac:graphicFrameMkLst>
        </pc:graphicFrameChg>
      </pc:sldChg>
      <pc:sldChg chg="addSp delSp modSp add mod">
        <pc:chgData name="Iñigo Ramos Sarriugarte" userId="6718bb50-e1b0-4d5b-91de-05d6448c5ae3" providerId="ADAL" clId="{7031C739-1218-4344-973F-D15EDC16F11A}" dt="2024-04-24T18:43:59.416" v="163" actId="1076"/>
        <pc:sldMkLst>
          <pc:docMk/>
          <pc:sldMk cId="1412175823" sldId="643"/>
        </pc:sldMkLst>
        <pc:spChg chg="mod">
          <ac:chgData name="Iñigo Ramos Sarriugarte" userId="6718bb50-e1b0-4d5b-91de-05d6448c5ae3" providerId="ADAL" clId="{7031C739-1218-4344-973F-D15EDC16F11A}" dt="2024-04-24T18:43:59.416" v="163" actId="1076"/>
          <ac:spMkLst>
            <pc:docMk/>
            <pc:sldMk cId="1412175823" sldId="643"/>
            <ac:spMk id="2" creationId="{E68613A0-8995-9514-113F-638854260AAC}"/>
          </ac:spMkLst>
        </pc:spChg>
        <pc:spChg chg="add mod">
          <ac:chgData name="Iñigo Ramos Sarriugarte" userId="6718bb50-e1b0-4d5b-91de-05d6448c5ae3" providerId="ADAL" clId="{7031C739-1218-4344-973F-D15EDC16F11A}" dt="2024-04-24T18:43:50.329" v="162" actId="1076"/>
          <ac:spMkLst>
            <pc:docMk/>
            <pc:sldMk cId="1412175823" sldId="643"/>
            <ac:spMk id="15" creationId="{B39A956E-89E4-9607-42B8-6DF56408476A}"/>
          </ac:spMkLst>
        </pc:spChg>
        <pc:picChg chg="del">
          <ac:chgData name="Iñigo Ramos Sarriugarte" userId="6718bb50-e1b0-4d5b-91de-05d6448c5ae3" providerId="ADAL" clId="{7031C739-1218-4344-973F-D15EDC16F11A}" dt="2024-04-24T18:42:02.200" v="129" actId="478"/>
          <ac:picMkLst>
            <pc:docMk/>
            <pc:sldMk cId="1412175823" sldId="643"/>
            <ac:picMk id="4" creationId="{B40C518E-B734-656C-1F50-911C24A7E277}"/>
          </ac:picMkLst>
        </pc:picChg>
        <pc:picChg chg="del mod">
          <ac:chgData name="Iñigo Ramos Sarriugarte" userId="6718bb50-e1b0-4d5b-91de-05d6448c5ae3" providerId="ADAL" clId="{7031C739-1218-4344-973F-D15EDC16F11A}" dt="2024-04-24T18:42:11.924" v="132" actId="478"/>
          <ac:picMkLst>
            <pc:docMk/>
            <pc:sldMk cId="1412175823" sldId="643"/>
            <ac:picMk id="12" creationId="{21B23EA7-F7A1-88DB-7EB3-EE527A6DAE08}"/>
          </ac:picMkLst>
        </pc:picChg>
        <pc:picChg chg="add mod">
          <ac:chgData name="Iñigo Ramos Sarriugarte" userId="6718bb50-e1b0-4d5b-91de-05d6448c5ae3" providerId="ADAL" clId="{7031C739-1218-4344-973F-D15EDC16F11A}" dt="2024-04-24T18:43:05.464" v="140" actId="1076"/>
          <ac:picMkLst>
            <pc:docMk/>
            <pc:sldMk cId="1412175823" sldId="643"/>
            <ac:picMk id="13" creationId="{FAD95D3C-BA39-BA11-E623-1AB6719454C0}"/>
          </ac:picMkLst>
        </pc:picChg>
        <pc:picChg chg="add mod">
          <ac:chgData name="Iñigo Ramos Sarriugarte" userId="6718bb50-e1b0-4d5b-91de-05d6448c5ae3" providerId="ADAL" clId="{7031C739-1218-4344-973F-D15EDC16F11A}" dt="2024-04-24T18:43:21.169" v="143" actId="1076"/>
          <ac:picMkLst>
            <pc:docMk/>
            <pc:sldMk cId="1412175823" sldId="643"/>
            <ac:picMk id="14" creationId="{8CECACF8-00CD-123C-6765-99AF5A583787}"/>
          </ac:picMkLst>
        </pc:picChg>
      </pc:sldChg>
      <pc:sldChg chg="add del">
        <pc:chgData name="Iñigo Ramos Sarriugarte" userId="6718bb50-e1b0-4d5b-91de-05d6448c5ae3" providerId="ADAL" clId="{7031C739-1218-4344-973F-D15EDC16F11A}" dt="2024-04-24T18:43:23.742" v="144" actId="47"/>
        <pc:sldMkLst>
          <pc:docMk/>
          <pc:sldMk cId="271601803" sldId="644"/>
        </pc:sldMkLst>
      </pc:sldChg>
      <pc:sldChg chg="add modAnim">
        <pc:chgData name="Iñigo Ramos Sarriugarte" userId="6718bb50-e1b0-4d5b-91de-05d6448c5ae3" providerId="ADAL" clId="{7031C739-1218-4344-973F-D15EDC16F11A}" dt="2024-04-24T19:17:12.869" v="312"/>
        <pc:sldMkLst>
          <pc:docMk/>
          <pc:sldMk cId="3628935570" sldId="644"/>
        </pc:sldMkLst>
      </pc:sldChg>
      <pc:sldChg chg="add del">
        <pc:chgData name="Iñigo Ramos Sarriugarte" userId="6718bb50-e1b0-4d5b-91de-05d6448c5ae3" providerId="ADAL" clId="{7031C739-1218-4344-973F-D15EDC16F11A}" dt="2024-04-24T19:16:02.861" v="306" actId="47"/>
        <pc:sldMkLst>
          <pc:docMk/>
          <pc:sldMk cId="240897637" sldId="6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741C0-5C3C-460B-945D-B5E7B4694F3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79F31C-2834-4EAE-B690-1FBE2773BD70}">
      <dgm:prSet phldrT="[Texto]"/>
      <dgm:spPr/>
      <dgm:t>
        <a:bodyPr/>
        <a:lstStyle/>
        <a:p>
          <a:r>
            <a:rPr lang="es-ES" dirty="0"/>
            <a:t>GAIA</a:t>
          </a:r>
        </a:p>
      </dgm:t>
    </dgm:pt>
    <dgm:pt modelId="{B4F00F6A-9741-41EA-8778-DBA4132EF9BB}" type="parTrans" cxnId="{D40FF834-91AD-4226-A31E-9C6C2F107EAD}">
      <dgm:prSet/>
      <dgm:spPr/>
      <dgm:t>
        <a:bodyPr/>
        <a:lstStyle/>
        <a:p>
          <a:endParaRPr lang="es-ES"/>
        </a:p>
      </dgm:t>
    </dgm:pt>
    <dgm:pt modelId="{4354EA9D-931E-4753-859E-1475189C999E}" type="sibTrans" cxnId="{D40FF834-91AD-4226-A31E-9C6C2F107EAD}">
      <dgm:prSet/>
      <dgm:spPr/>
      <dgm:t>
        <a:bodyPr/>
        <a:lstStyle/>
        <a:p>
          <a:endParaRPr lang="es-ES"/>
        </a:p>
      </dgm:t>
    </dgm:pt>
    <dgm:pt modelId="{B8A1E41B-DE23-4E82-B1D6-EFED500FA328}">
      <dgm:prSet phldrT="[Texto]"/>
      <dgm:spPr/>
      <dgm:t>
        <a:bodyPr/>
        <a:lstStyle/>
        <a:p>
          <a:r>
            <a:rPr lang="es-ES" dirty="0"/>
            <a:t>BIZIKIDETZA</a:t>
          </a:r>
        </a:p>
      </dgm:t>
    </dgm:pt>
    <dgm:pt modelId="{434D6490-FFA0-4013-907E-446955DB616A}" type="parTrans" cxnId="{DF70CB6B-41EF-4433-9B0A-77E6CD27EC65}">
      <dgm:prSet/>
      <dgm:spPr/>
      <dgm:t>
        <a:bodyPr/>
        <a:lstStyle/>
        <a:p>
          <a:endParaRPr lang="es-ES"/>
        </a:p>
      </dgm:t>
    </dgm:pt>
    <dgm:pt modelId="{D0A8EBD1-E949-439D-B3CC-D8251F4EE519}" type="sibTrans" cxnId="{DF70CB6B-41EF-4433-9B0A-77E6CD27EC65}">
      <dgm:prSet/>
      <dgm:spPr/>
      <dgm:t>
        <a:bodyPr/>
        <a:lstStyle/>
        <a:p>
          <a:endParaRPr lang="es-ES"/>
        </a:p>
      </dgm:t>
    </dgm:pt>
    <dgm:pt modelId="{28BDE0E9-B0C7-40DF-B725-5509AD37C3A9}">
      <dgm:prSet phldrT="[Texto]"/>
      <dgm:spPr/>
      <dgm:t>
        <a:bodyPr/>
        <a:lstStyle/>
        <a:p>
          <a:r>
            <a:rPr lang="es-ES" dirty="0"/>
            <a:t>EMOZIOAK</a:t>
          </a:r>
        </a:p>
      </dgm:t>
    </dgm:pt>
    <dgm:pt modelId="{A32A4794-8FA2-4ECF-A61B-913D8CF7B007}" type="parTrans" cxnId="{76AF1F98-246E-4FAE-ABA3-A825852803DF}">
      <dgm:prSet/>
      <dgm:spPr/>
      <dgm:t>
        <a:bodyPr/>
        <a:lstStyle/>
        <a:p>
          <a:endParaRPr lang="es-ES"/>
        </a:p>
      </dgm:t>
    </dgm:pt>
    <dgm:pt modelId="{6F07209D-F906-41D1-B1A3-A664855DDC4D}" type="sibTrans" cxnId="{76AF1F98-246E-4FAE-ABA3-A825852803DF}">
      <dgm:prSet/>
      <dgm:spPr/>
      <dgm:t>
        <a:bodyPr/>
        <a:lstStyle/>
        <a:p>
          <a:endParaRPr lang="es-ES"/>
        </a:p>
      </dgm:t>
    </dgm:pt>
    <dgm:pt modelId="{29FB762B-77F3-4E94-A891-0B164F73BAC1}">
      <dgm:prSet phldrT="[Texto]"/>
      <dgm:spPr/>
      <dgm:t>
        <a:bodyPr/>
        <a:lstStyle/>
        <a:p>
          <a:r>
            <a:rPr lang="es-ES" dirty="0"/>
            <a:t>ONGIZATE EMOZIONALA</a:t>
          </a:r>
        </a:p>
      </dgm:t>
    </dgm:pt>
    <dgm:pt modelId="{263CC07C-A2AF-479E-A440-E5CEB2531111}" type="parTrans" cxnId="{928A80FF-BAE7-4CFA-B9B1-A75F8C6C0B86}">
      <dgm:prSet/>
      <dgm:spPr/>
      <dgm:t>
        <a:bodyPr/>
        <a:lstStyle/>
        <a:p>
          <a:endParaRPr lang="es-ES"/>
        </a:p>
      </dgm:t>
    </dgm:pt>
    <dgm:pt modelId="{9F79B42C-70A7-4016-8760-FFCBF693E348}" type="sibTrans" cxnId="{928A80FF-BAE7-4CFA-B9B1-A75F8C6C0B86}">
      <dgm:prSet/>
      <dgm:spPr/>
      <dgm:t>
        <a:bodyPr/>
        <a:lstStyle/>
        <a:p>
          <a:endParaRPr lang="es-ES"/>
        </a:p>
      </dgm:t>
    </dgm:pt>
    <dgm:pt modelId="{1476B0BD-7E71-4BDB-BF92-22232C9A754F}">
      <dgm:prSet phldrT="[Texto]"/>
      <dgm:spPr/>
      <dgm:t>
        <a:bodyPr/>
        <a:lstStyle/>
        <a:p>
          <a:r>
            <a:rPr lang="es-ES" dirty="0"/>
            <a:t>KEZKA</a:t>
          </a:r>
        </a:p>
      </dgm:t>
    </dgm:pt>
    <dgm:pt modelId="{B2E19ACB-523E-4DE5-9290-E635B0A2AD4B}" type="parTrans" cxnId="{6C82A7C8-C102-492E-8103-59681EB69AD0}">
      <dgm:prSet/>
      <dgm:spPr/>
      <dgm:t>
        <a:bodyPr/>
        <a:lstStyle/>
        <a:p>
          <a:endParaRPr lang="es-ES"/>
        </a:p>
      </dgm:t>
    </dgm:pt>
    <dgm:pt modelId="{EF4743CB-E136-4179-896F-63CEA9E1B9AD}" type="sibTrans" cxnId="{6C82A7C8-C102-492E-8103-59681EB69AD0}">
      <dgm:prSet/>
      <dgm:spPr/>
      <dgm:t>
        <a:bodyPr/>
        <a:lstStyle/>
        <a:p>
          <a:endParaRPr lang="es-ES"/>
        </a:p>
      </dgm:t>
    </dgm:pt>
    <dgm:pt modelId="{77B2F2DA-B92B-4EDD-B7C3-8222112980B2}">
      <dgm:prSet phldrT="[Texto]"/>
      <dgm:spPr/>
      <dgm:t>
        <a:bodyPr/>
        <a:lstStyle/>
        <a:p>
          <a:r>
            <a:rPr lang="es-ES" dirty="0"/>
            <a:t>ONDOEZA EMOZIONALA</a:t>
          </a:r>
        </a:p>
      </dgm:t>
    </dgm:pt>
    <dgm:pt modelId="{473E3052-DF2F-48A3-BADF-80AC798DC25D}" type="parTrans" cxnId="{722278CD-917A-4071-BE07-BC1C58893C8E}">
      <dgm:prSet/>
      <dgm:spPr/>
      <dgm:t>
        <a:bodyPr/>
        <a:lstStyle/>
        <a:p>
          <a:endParaRPr lang="es-ES"/>
        </a:p>
      </dgm:t>
    </dgm:pt>
    <dgm:pt modelId="{82CC829B-9B5A-4940-9F2C-CC8E0F2E399A}" type="sibTrans" cxnId="{722278CD-917A-4071-BE07-BC1C58893C8E}">
      <dgm:prSet/>
      <dgm:spPr/>
      <dgm:t>
        <a:bodyPr/>
        <a:lstStyle/>
        <a:p>
          <a:endParaRPr lang="es-ES"/>
        </a:p>
      </dgm:t>
    </dgm:pt>
    <dgm:pt modelId="{FE8CC85F-43E0-4A73-894C-CBB59D64397E}">
      <dgm:prSet phldrT="[Texto]"/>
      <dgm:spPr/>
      <dgm:t>
        <a:bodyPr/>
        <a:lstStyle/>
        <a:p>
          <a:r>
            <a:rPr lang="es-ES" dirty="0"/>
            <a:t>ZAILTASUNA</a:t>
          </a:r>
        </a:p>
      </dgm:t>
    </dgm:pt>
    <dgm:pt modelId="{C9204FC3-6109-42CF-BFDE-2EBB03F1D953}" type="parTrans" cxnId="{4BF0FB6C-7A8E-46F3-B8A9-20F09652EF9F}">
      <dgm:prSet/>
      <dgm:spPr/>
      <dgm:t>
        <a:bodyPr/>
        <a:lstStyle/>
        <a:p>
          <a:endParaRPr lang="es-ES"/>
        </a:p>
      </dgm:t>
    </dgm:pt>
    <dgm:pt modelId="{661A56B6-FB4B-4C8B-A0C3-F2702B81C239}" type="sibTrans" cxnId="{4BF0FB6C-7A8E-46F3-B8A9-20F09652EF9F}">
      <dgm:prSet/>
      <dgm:spPr/>
      <dgm:t>
        <a:bodyPr/>
        <a:lstStyle/>
        <a:p>
          <a:endParaRPr lang="es-ES"/>
        </a:p>
      </dgm:t>
    </dgm:pt>
    <dgm:pt modelId="{26B94438-7931-4728-87E6-AABD65D61C08}">
      <dgm:prSet phldrT="[Texto]"/>
      <dgm:spPr/>
      <dgm:t>
        <a:bodyPr/>
        <a:lstStyle/>
        <a:p>
          <a:r>
            <a:rPr lang="es-ES" dirty="0"/>
            <a:t>KUDEAKETA</a:t>
          </a:r>
        </a:p>
      </dgm:t>
    </dgm:pt>
    <dgm:pt modelId="{8C2E3945-20D2-407E-8439-0D652529C187}" type="parTrans" cxnId="{1FA114B1-A4AD-4E97-A072-17AC46DE8A70}">
      <dgm:prSet/>
      <dgm:spPr/>
      <dgm:t>
        <a:bodyPr/>
        <a:lstStyle/>
        <a:p>
          <a:endParaRPr lang="es-ES"/>
        </a:p>
      </dgm:t>
    </dgm:pt>
    <dgm:pt modelId="{3C04AF00-C92F-4CEF-82AD-F49EBAF464A3}" type="sibTrans" cxnId="{1FA114B1-A4AD-4E97-A072-17AC46DE8A70}">
      <dgm:prSet/>
      <dgm:spPr/>
      <dgm:t>
        <a:bodyPr/>
        <a:lstStyle/>
        <a:p>
          <a:endParaRPr lang="es-ES"/>
        </a:p>
      </dgm:t>
    </dgm:pt>
    <dgm:pt modelId="{F67D3F6C-AE88-4C3A-8D48-2EDA2C160C32}">
      <dgm:prSet phldrT="[Texto]"/>
      <dgm:spPr/>
      <dgm:t>
        <a:bodyPr/>
        <a:lstStyle/>
        <a:p>
          <a:r>
            <a:rPr lang="es-ES" dirty="0"/>
            <a:t>ERRONKA</a:t>
          </a:r>
        </a:p>
      </dgm:t>
    </dgm:pt>
    <dgm:pt modelId="{5D835577-A07C-4836-A8D7-EE8C63605C28}" type="parTrans" cxnId="{2227B5F3-4BAC-4387-918D-91AFAB751DE4}">
      <dgm:prSet/>
      <dgm:spPr/>
      <dgm:t>
        <a:bodyPr/>
        <a:lstStyle/>
        <a:p>
          <a:endParaRPr lang="es-ES"/>
        </a:p>
      </dgm:t>
    </dgm:pt>
    <dgm:pt modelId="{6178C349-30D8-495C-B496-A73AE5AAD60C}" type="sibTrans" cxnId="{2227B5F3-4BAC-4387-918D-91AFAB751DE4}">
      <dgm:prSet/>
      <dgm:spPr/>
      <dgm:t>
        <a:bodyPr/>
        <a:lstStyle/>
        <a:p>
          <a:endParaRPr lang="es-ES"/>
        </a:p>
      </dgm:t>
    </dgm:pt>
    <dgm:pt modelId="{96CB18E1-E840-4E57-95F4-1BBAFE03F2FE}">
      <dgm:prSet phldrT="[Texto]"/>
      <dgm:spPr/>
      <dgm:t>
        <a:bodyPr/>
        <a:lstStyle/>
        <a:p>
          <a:r>
            <a:rPr lang="es-ES" b="1">
              <a:solidFill>
                <a:srgbClr val="FF0000"/>
              </a:solidFill>
            </a:rPr>
            <a:t>ANTOLAKETA ERAGINKORRA</a:t>
          </a:r>
          <a:endParaRPr lang="es-ES" b="1" dirty="0">
            <a:solidFill>
              <a:srgbClr val="FF0000"/>
            </a:solidFill>
          </a:endParaRPr>
        </a:p>
      </dgm:t>
    </dgm:pt>
    <dgm:pt modelId="{64921A89-52D7-43EE-A01E-D69C6328421B}" type="parTrans" cxnId="{A28315CD-ACD7-449E-BDA8-FE78FF0164C4}">
      <dgm:prSet/>
      <dgm:spPr/>
      <dgm:t>
        <a:bodyPr/>
        <a:lstStyle/>
        <a:p>
          <a:endParaRPr lang="es-ES"/>
        </a:p>
      </dgm:t>
    </dgm:pt>
    <dgm:pt modelId="{6723E977-6052-47DA-A149-7B719BD85DD0}" type="sibTrans" cxnId="{A28315CD-ACD7-449E-BDA8-FE78FF0164C4}">
      <dgm:prSet/>
      <dgm:spPr/>
      <dgm:t>
        <a:bodyPr/>
        <a:lstStyle/>
        <a:p>
          <a:endParaRPr lang="es-ES"/>
        </a:p>
      </dgm:t>
    </dgm:pt>
    <dgm:pt modelId="{37364652-A71F-4212-B370-552F222C2A17}" type="pres">
      <dgm:prSet presAssocID="{A0D741C0-5C3C-460B-945D-B5E7B4694F34}" presName="rootnode" presStyleCnt="0">
        <dgm:presLayoutVars>
          <dgm:chMax/>
          <dgm:chPref/>
          <dgm:dir/>
          <dgm:animLvl val="lvl"/>
        </dgm:presLayoutVars>
      </dgm:prSet>
      <dgm:spPr/>
    </dgm:pt>
    <dgm:pt modelId="{728D3FF1-2AEF-49F7-828F-1C47150B9DC4}" type="pres">
      <dgm:prSet presAssocID="{3779F31C-2834-4EAE-B690-1FBE2773BD70}" presName="composite" presStyleCnt="0"/>
      <dgm:spPr/>
    </dgm:pt>
    <dgm:pt modelId="{8A588495-3719-4AA3-9840-E9FA1FB045EA}" type="pres">
      <dgm:prSet presAssocID="{3779F31C-2834-4EAE-B690-1FBE2773BD70}" presName="bentUpArrow1" presStyleLbl="alignImgPlace1" presStyleIdx="0" presStyleCnt="4"/>
      <dgm:spPr/>
    </dgm:pt>
    <dgm:pt modelId="{6431987B-B3EB-485B-8CB4-34220018083B}" type="pres">
      <dgm:prSet presAssocID="{3779F31C-2834-4EAE-B690-1FBE2773BD7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1D441B90-BEE5-4F0D-83E8-CEAF8AF76322}" type="pres">
      <dgm:prSet presAssocID="{3779F31C-2834-4EAE-B690-1FBE2773BD7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3CF8E91-8C98-48D5-B0C8-C92D0ECF0DAF}" type="pres">
      <dgm:prSet presAssocID="{4354EA9D-931E-4753-859E-1475189C999E}" presName="sibTrans" presStyleCnt="0"/>
      <dgm:spPr/>
    </dgm:pt>
    <dgm:pt modelId="{5A287847-D876-4BD6-8D77-72ACD8BC8987}" type="pres">
      <dgm:prSet presAssocID="{28BDE0E9-B0C7-40DF-B725-5509AD37C3A9}" presName="composite" presStyleCnt="0"/>
      <dgm:spPr/>
    </dgm:pt>
    <dgm:pt modelId="{462702C3-41F2-458A-A6A2-FE4866BBFB8B}" type="pres">
      <dgm:prSet presAssocID="{28BDE0E9-B0C7-40DF-B725-5509AD37C3A9}" presName="bentUpArrow1" presStyleLbl="alignImgPlace1" presStyleIdx="1" presStyleCnt="4"/>
      <dgm:spPr/>
    </dgm:pt>
    <dgm:pt modelId="{DFD408CD-BCAF-41CE-8F65-3F6A057338BF}" type="pres">
      <dgm:prSet presAssocID="{28BDE0E9-B0C7-40DF-B725-5509AD37C3A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CACF460-9FEF-4254-88A5-0D5577C741E6}" type="pres">
      <dgm:prSet presAssocID="{28BDE0E9-B0C7-40DF-B725-5509AD37C3A9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A98A479-4717-4381-AA01-9441E2FB5C7E}" type="pres">
      <dgm:prSet presAssocID="{6F07209D-F906-41D1-B1A3-A664855DDC4D}" presName="sibTrans" presStyleCnt="0"/>
      <dgm:spPr/>
    </dgm:pt>
    <dgm:pt modelId="{5A21FF9A-B9D1-4ABD-A25D-A77FC882708D}" type="pres">
      <dgm:prSet presAssocID="{1476B0BD-7E71-4BDB-BF92-22232C9A754F}" presName="composite" presStyleCnt="0"/>
      <dgm:spPr/>
    </dgm:pt>
    <dgm:pt modelId="{FD474DCC-CF4C-4D94-8D92-53D579A4F38A}" type="pres">
      <dgm:prSet presAssocID="{1476B0BD-7E71-4BDB-BF92-22232C9A754F}" presName="bentUpArrow1" presStyleLbl="alignImgPlace1" presStyleIdx="2" presStyleCnt="4"/>
      <dgm:spPr/>
    </dgm:pt>
    <dgm:pt modelId="{E0A8EEA3-2D21-444E-9E63-B4861C207025}" type="pres">
      <dgm:prSet presAssocID="{1476B0BD-7E71-4BDB-BF92-22232C9A754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5BC60F3F-2147-4EC3-A5C2-2D924DDC17EC}" type="pres">
      <dgm:prSet presAssocID="{1476B0BD-7E71-4BDB-BF92-22232C9A754F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3AE38CC-C5A4-42C1-AE1D-C1D7BF277CF5}" type="pres">
      <dgm:prSet presAssocID="{EF4743CB-E136-4179-896F-63CEA9E1B9AD}" presName="sibTrans" presStyleCnt="0"/>
      <dgm:spPr/>
    </dgm:pt>
    <dgm:pt modelId="{75156A0A-8415-4A67-A448-ECE04E128EAE}" type="pres">
      <dgm:prSet presAssocID="{FE8CC85F-43E0-4A73-894C-CBB59D64397E}" presName="composite" presStyleCnt="0"/>
      <dgm:spPr/>
    </dgm:pt>
    <dgm:pt modelId="{07CF8E81-DB1D-45BC-B5A9-047C2C44F29E}" type="pres">
      <dgm:prSet presAssocID="{FE8CC85F-43E0-4A73-894C-CBB59D64397E}" presName="bentUpArrow1" presStyleLbl="alignImgPlace1" presStyleIdx="3" presStyleCnt="4"/>
      <dgm:spPr/>
    </dgm:pt>
    <dgm:pt modelId="{826711E3-7BF7-44E0-82D1-EAA7944DB9D4}" type="pres">
      <dgm:prSet presAssocID="{FE8CC85F-43E0-4A73-894C-CBB59D64397E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433CA3E-72B0-44DC-841A-27AB60D5FD87}" type="pres">
      <dgm:prSet presAssocID="{FE8CC85F-43E0-4A73-894C-CBB59D64397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0382495-97A9-459B-82D6-CC4B861A55C3}" type="pres">
      <dgm:prSet presAssocID="{661A56B6-FB4B-4C8B-A0C3-F2702B81C239}" presName="sibTrans" presStyleCnt="0"/>
      <dgm:spPr/>
    </dgm:pt>
    <dgm:pt modelId="{144142AF-2260-4BF0-9E25-0FD36902E9AF}" type="pres">
      <dgm:prSet presAssocID="{F67D3F6C-AE88-4C3A-8D48-2EDA2C160C32}" presName="composite" presStyleCnt="0"/>
      <dgm:spPr/>
    </dgm:pt>
    <dgm:pt modelId="{2EB51EF1-B006-4748-92B3-AB22E9FFB95B}" type="pres">
      <dgm:prSet presAssocID="{F67D3F6C-AE88-4C3A-8D48-2EDA2C160C32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9FEA02CF-9053-4F09-AB1A-37471B71CE3B}" type="pres">
      <dgm:prSet presAssocID="{F67D3F6C-AE88-4C3A-8D48-2EDA2C160C32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8EFC20F-7779-4B68-9B14-8A8474644A79}" type="presOf" srcId="{26B94438-7931-4728-87E6-AABD65D61C08}" destId="{F433CA3E-72B0-44DC-841A-27AB60D5FD87}" srcOrd="0" destOrd="0" presId="urn:microsoft.com/office/officeart/2005/8/layout/StepDownProcess"/>
    <dgm:cxn modelId="{A31C6C13-9450-41C1-8A48-25858575FA66}" type="presOf" srcId="{28BDE0E9-B0C7-40DF-B725-5509AD37C3A9}" destId="{DFD408CD-BCAF-41CE-8F65-3F6A057338BF}" srcOrd="0" destOrd="0" presId="urn:microsoft.com/office/officeart/2005/8/layout/StepDownProcess"/>
    <dgm:cxn modelId="{5EB1A91B-461C-46C2-A07A-A12F85B107E3}" type="presOf" srcId="{77B2F2DA-B92B-4EDD-B7C3-8222112980B2}" destId="{5BC60F3F-2147-4EC3-A5C2-2D924DDC17EC}" srcOrd="0" destOrd="0" presId="urn:microsoft.com/office/officeart/2005/8/layout/StepDownProcess"/>
    <dgm:cxn modelId="{2DCBC524-22B0-4C92-9F8C-FC1A39EF2EF8}" type="presOf" srcId="{A0D741C0-5C3C-460B-945D-B5E7B4694F34}" destId="{37364652-A71F-4212-B370-552F222C2A17}" srcOrd="0" destOrd="0" presId="urn:microsoft.com/office/officeart/2005/8/layout/StepDownProcess"/>
    <dgm:cxn modelId="{D40FF834-91AD-4226-A31E-9C6C2F107EAD}" srcId="{A0D741C0-5C3C-460B-945D-B5E7B4694F34}" destId="{3779F31C-2834-4EAE-B690-1FBE2773BD70}" srcOrd="0" destOrd="0" parTransId="{B4F00F6A-9741-41EA-8778-DBA4132EF9BB}" sibTransId="{4354EA9D-931E-4753-859E-1475189C999E}"/>
    <dgm:cxn modelId="{54E3A562-F892-4F9A-AA28-8400D8FB6924}" type="presOf" srcId="{29FB762B-77F3-4E94-A891-0B164F73BAC1}" destId="{7CACF460-9FEF-4254-88A5-0D5577C741E6}" srcOrd="0" destOrd="0" presId="urn:microsoft.com/office/officeart/2005/8/layout/StepDownProcess"/>
    <dgm:cxn modelId="{2B56AA43-CC6D-4CE3-B316-40843705F92A}" type="presOf" srcId="{B8A1E41B-DE23-4E82-B1D6-EFED500FA328}" destId="{1D441B90-BEE5-4F0D-83E8-CEAF8AF76322}" srcOrd="0" destOrd="0" presId="urn:microsoft.com/office/officeart/2005/8/layout/StepDownProcess"/>
    <dgm:cxn modelId="{DF70CB6B-41EF-4433-9B0A-77E6CD27EC65}" srcId="{3779F31C-2834-4EAE-B690-1FBE2773BD70}" destId="{B8A1E41B-DE23-4E82-B1D6-EFED500FA328}" srcOrd="0" destOrd="0" parTransId="{434D6490-FFA0-4013-907E-446955DB616A}" sibTransId="{D0A8EBD1-E949-439D-B3CC-D8251F4EE519}"/>
    <dgm:cxn modelId="{4BF0FB6C-7A8E-46F3-B8A9-20F09652EF9F}" srcId="{A0D741C0-5C3C-460B-945D-B5E7B4694F34}" destId="{FE8CC85F-43E0-4A73-894C-CBB59D64397E}" srcOrd="3" destOrd="0" parTransId="{C9204FC3-6109-42CF-BFDE-2EBB03F1D953}" sibTransId="{661A56B6-FB4B-4C8B-A0C3-F2702B81C239}"/>
    <dgm:cxn modelId="{28ED1E7D-F640-4701-959A-642AE095A030}" type="presOf" srcId="{1476B0BD-7E71-4BDB-BF92-22232C9A754F}" destId="{E0A8EEA3-2D21-444E-9E63-B4861C207025}" srcOrd="0" destOrd="0" presId="urn:microsoft.com/office/officeart/2005/8/layout/StepDownProcess"/>
    <dgm:cxn modelId="{76AF1F98-246E-4FAE-ABA3-A825852803DF}" srcId="{A0D741C0-5C3C-460B-945D-B5E7B4694F34}" destId="{28BDE0E9-B0C7-40DF-B725-5509AD37C3A9}" srcOrd="1" destOrd="0" parTransId="{A32A4794-8FA2-4ECF-A61B-913D8CF7B007}" sibTransId="{6F07209D-F906-41D1-B1A3-A664855DDC4D}"/>
    <dgm:cxn modelId="{B8A102A2-4252-4B1B-AAF5-6FF9410B3DB7}" type="presOf" srcId="{96CB18E1-E840-4E57-95F4-1BBAFE03F2FE}" destId="{9FEA02CF-9053-4F09-AB1A-37471B71CE3B}" srcOrd="0" destOrd="0" presId="urn:microsoft.com/office/officeart/2005/8/layout/StepDownProcess"/>
    <dgm:cxn modelId="{1FA114B1-A4AD-4E97-A072-17AC46DE8A70}" srcId="{FE8CC85F-43E0-4A73-894C-CBB59D64397E}" destId="{26B94438-7931-4728-87E6-AABD65D61C08}" srcOrd="0" destOrd="0" parTransId="{8C2E3945-20D2-407E-8439-0D652529C187}" sibTransId="{3C04AF00-C92F-4CEF-82AD-F49EBAF464A3}"/>
    <dgm:cxn modelId="{883859C1-570F-4B2E-9AAA-08B370228B45}" type="presOf" srcId="{FE8CC85F-43E0-4A73-894C-CBB59D64397E}" destId="{826711E3-7BF7-44E0-82D1-EAA7944DB9D4}" srcOrd="0" destOrd="0" presId="urn:microsoft.com/office/officeart/2005/8/layout/StepDownProcess"/>
    <dgm:cxn modelId="{6C82A7C8-C102-492E-8103-59681EB69AD0}" srcId="{A0D741C0-5C3C-460B-945D-B5E7B4694F34}" destId="{1476B0BD-7E71-4BDB-BF92-22232C9A754F}" srcOrd="2" destOrd="0" parTransId="{B2E19ACB-523E-4DE5-9290-E635B0A2AD4B}" sibTransId="{EF4743CB-E136-4179-896F-63CEA9E1B9AD}"/>
    <dgm:cxn modelId="{A28315CD-ACD7-449E-BDA8-FE78FF0164C4}" srcId="{F67D3F6C-AE88-4C3A-8D48-2EDA2C160C32}" destId="{96CB18E1-E840-4E57-95F4-1BBAFE03F2FE}" srcOrd="0" destOrd="0" parTransId="{64921A89-52D7-43EE-A01E-D69C6328421B}" sibTransId="{6723E977-6052-47DA-A149-7B719BD85DD0}"/>
    <dgm:cxn modelId="{722278CD-917A-4071-BE07-BC1C58893C8E}" srcId="{1476B0BD-7E71-4BDB-BF92-22232C9A754F}" destId="{77B2F2DA-B92B-4EDD-B7C3-8222112980B2}" srcOrd="0" destOrd="0" parTransId="{473E3052-DF2F-48A3-BADF-80AC798DC25D}" sibTransId="{82CC829B-9B5A-4940-9F2C-CC8E0F2E399A}"/>
    <dgm:cxn modelId="{4652F0DA-6097-4BC9-AF22-1888A20BA7AB}" type="presOf" srcId="{F67D3F6C-AE88-4C3A-8D48-2EDA2C160C32}" destId="{2EB51EF1-B006-4748-92B3-AB22E9FFB95B}" srcOrd="0" destOrd="0" presId="urn:microsoft.com/office/officeart/2005/8/layout/StepDownProcess"/>
    <dgm:cxn modelId="{D8BA92EB-94F4-4654-8003-581A458D1970}" type="presOf" srcId="{3779F31C-2834-4EAE-B690-1FBE2773BD70}" destId="{6431987B-B3EB-485B-8CB4-34220018083B}" srcOrd="0" destOrd="0" presId="urn:microsoft.com/office/officeart/2005/8/layout/StepDownProcess"/>
    <dgm:cxn modelId="{2227B5F3-4BAC-4387-918D-91AFAB751DE4}" srcId="{A0D741C0-5C3C-460B-945D-B5E7B4694F34}" destId="{F67D3F6C-AE88-4C3A-8D48-2EDA2C160C32}" srcOrd="4" destOrd="0" parTransId="{5D835577-A07C-4836-A8D7-EE8C63605C28}" sibTransId="{6178C349-30D8-495C-B496-A73AE5AAD60C}"/>
    <dgm:cxn modelId="{928A80FF-BAE7-4CFA-B9B1-A75F8C6C0B86}" srcId="{28BDE0E9-B0C7-40DF-B725-5509AD37C3A9}" destId="{29FB762B-77F3-4E94-A891-0B164F73BAC1}" srcOrd="0" destOrd="0" parTransId="{263CC07C-A2AF-479E-A440-E5CEB2531111}" sibTransId="{9F79B42C-70A7-4016-8760-FFCBF693E348}"/>
    <dgm:cxn modelId="{539E1657-AF38-4F47-9F6C-C0D2CCB25CE0}" type="presParOf" srcId="{37364652-A71F-4212-B370-552F222C2A17}" destId="{728D3FF1-2AEF-49F7-828F-1C47150B9DC4}" srcOrd="0" destOrd="0" presId="urn:microsoft.com/office/officeart/2005/8/layout/StepDownProcess"/>
    <dgm:cxn modelId="{12D29E05-407F-4CDC-89AA-40211A1D204E}" type="presParOf" srcId="{728D3FF1-2AEF-49F7-828F-1C47150B9DC4}" destId="{8A588495-3719-4AA3-9840-E9FA1FB045EA}" srcOrd="0" destOrd="0" presId="urn:microsoft.com/office/officeart/2005/8/layout/StepDownProcess"/>
    <dgm:cxn modelId="{6745F3BF-5B9B-4CB4-B536-7AF9DD5DDB97}" type="presParOf" srcId="{728D3FF1-2AEF-49F7-828F-1C47150B9DC4}" destId="{6431987B-B3EB-485B-8CB4-34220018083B}" srcOrd="1" destOrd="0" presId="urn:microsoft.com/office/officeart/2005/8/layout/StepDownProcess"/>
    <dgm:cxn modelId="{89C8839F-FBE4-4F97-8773-821368B978E6}" type="presParOf" srcId="{728D3FF1-2AEF-49F7-828F-1C47150B9DC4}" destId="{1D441B90-BEE5-4F0D-83E8-CEAF8AF76322}" srcOrd="2" destOrd="0" presId="urn:microsoft.com/office/officeart/2005/8/layout/StepDownProcess"/>
    <dgm:cxn modelId="{47312A7F-CD82-4B81-9B5E-990E59B3C61C}" type="presParOf" srcId="{37364652-A71F-4212-B370-552F222C2A17}" destId="{E3CF8E91-8C98-48D5-B0C8-C92D0ECF0DAF}" srcOrd="1" destOrd="0" presId="urn:microsoft.com/office/officeart/2005/8/layout/StepDownProcess"/>
    <dgm:cxn modelId="{F1202225-ABB7-4A00-85CD-6CE335B63F8F}" type="presParOf" srcId="{37364652-A71F-4212-B370-552F222C2A17}" destId="{5A287847-D876-4BD6-8D77-72ACD8BC8987}" srcOrd="2" destOrd="0" presId="urn:microsoft.com/office/officeart/2005/8/layout/StepDownProcess"/>
    <dgm:cxn modelId="{9A04A14A-00BB-4FDD-9F90-F5E907751D14}" type="presParOf" srcId="{5A287847-D876-4BD6-8D77-72ACD8BC8987}" destId="{462702C3-41F2-458A-A6A2-FE4866BBFB8B}" srcOrd="0" destOrd="0" presId="urn:microsoft.com/office/officeart/2005/8/layout/StepDownProcess"/>
    <dgm:cxn modelId="{39D682B2-FA28-4444-962C-4D73947C4B74}" type="presParOf" srcId="{5A287847-D876-4BD6-8D77-72ACD8BC8987}" destId="{DFD408CD-BCAF-41CE-8F65-3F6A057338BF}" srcOrd="1" destOrd="0" presId="urn:microsoft.com/office/officeart/2005/8/layout/StepDownProcess"/>
    <dgm:cxn modelId="{E89259D8-2130-4924-82F6-97C37A6D3F11}" type="presParOf" srcId="{5A287847-D876-4BD6-8D77-72ACD8BC8987}" destId="{7CACF460-9FEF-4254-88A5-0D5577C741E6}" srcOrd="2" destOrd="0" presId="urn:microsoft.com/office/officeart/2005/8/layout/StepDownProcess"/>
    <dgm:cxn modelId="{04454C38-A914-4376-8714-A66F68C31C89}" type="presParOf" srcId="{37364652-A71F-4212-B370-552F222C2A17}" destId="{0A98A479-4717-4381-AA01-9441E2FB5C7E}" srcOrd="3" destOrd="0" presId="urn:microsoft.com/office/officeart/2005/8/layout/StepDownProcess"/>
    <dgm:cxn modelId="{2E256722-47CA-4B93-9F72-3736087E28E6}" type="presParOf" srcId="{37364652-A71F-4212-B370-552F222C2A17}" destId="{5A21FF9A-B9D1-4ABD-A25D-A77FC882708D}" srcOrd="4" destOrd="0" presId="urn:microsoft.com/office/officeart/2005/8/layout/StepDownProcess"/>
    <dgm:cxn modelId="{D00A9CDB-A1E0-4198-920A-BB8CB33CD177}" type="presParOf" srcId="{5A21FF9A-B9D1-4ABD-A25D-A77FC882708D}" destId="{FD474DCC-CF4C-4D94-8D92-53D579A4F38A}" srcOrd="0" destOrd="0" presId="urn:microsoft.com/office/officeart/2005/8/layout/StepDownProcess"/>
    <dgm:cxn modelId="{0C8420C7-C26D-44FA-AFD2-41A70C8BE5DD}" type="presParOf" srcId="{5A21FF9A-B9D1-4ABD-A25D-A77FC882708D}" destId="{E0A8EEA3-2D21-444E-9E63-B4861C207025}" srcOrd="1" destOrd="0" presId="urn:microsoft.com/office/officeart/2005/8/layout/StepDownProcess"/>
    <dgm:cxn modelId="{D2526551-DD5F-482F-A3F2-307F31D89D3E}" type="presParOf" srcId="{5A21FF9A-B9D1-4ABD-A25D-A77FC882708D}" destId="{5BC60F3F-2147-4EC3-A5C2-2D924DDC17EC}" srcOrd="2" destOrd="0" presId="urn:microsoft.com/office/officeart/2005/8/layout/StepDownProcess"/>
    <dgm:cxn modelId="{013CEA13-9D41-4900-B47B-7E2DEC118E43}" type="presParOf" srcId="{37364652-A71F-4212-B370-552F222C2A17}" destId="{C3AE38CC-C5A4-42C1-AE1D-C1D7BF277CF5}" srcOrd="5" destOrd="0" presId="urn:microsoft.com/office/officeart/2005/8/layout/StepDownProcess"/>
    <dgm:cxn modelId="{F3DB99B3-862E-4617-B0B8-8DD8DFD156B9}" type="presParOf" srcId="{37364652-A71F-4212-B370-552F222C2A17}" destId="{75156A0A-8415-4A67-A448-ECE04E128EAE}" srcOrd="6" destOrd="0" presId="urn:microsoft.com/office/officeart/2005/8/layout/StepDownProcess"/>
    <dgm:cxn modelId="{7293585E-1C19-4CD5-803E-A2EC5C3E666E}" type="presParOf" srcId="{75156A0A-8415-4A67-A448-ECE04E128EAE}" destId="{07CF8E81-DB1D-45BC-B5A9-047C2C44F29E}" srcOrd="0" destOrd="0" presId="urn:microsoft.com/office/officeart/2005/8/layout/StepDownProcess"/>
    <dgm:cxn modelId="{16651511-1989-467E-A654-A195CE4CA621}" type="presParOf" srcId="{75156A0A-8415-4A67-A448-ECE04E128EAE}" destId="{826711E3-7BF7-44E0-82D1-EAA7944DB9D4}" srcOrd="1" destOrd="0" presId="urn:microsoft.com/office/officeart/2005/8/layout/StepDownProcess"/>
    <dgm:cxn modelId="{311781B7-73CA-41FC-A9C0-4887E8217833}" type="presParOf" srcId="{75156A0A-8415-4A67-A448-ECE04E128EAE}" destId="{F433CA3E-72B0-44DC-841A-27AB60D5FD87}" srcOrd="2" destOrd="0" presId="urn:microsoft.com/office/officeart/2005/8/layout/StepDownProcess"/>
    <dgm:cxn modelId="{170BE4F7-33AF-4263-B78D-D38384F50FA6}" type="presParOf" srcId="{37364652-A71F-4212-B370-552F222C2A17}" destId="{C0382495-97A9-459B-82D6-CC4B861A55C3}" srcOrd="7" destOrd="0" presId="urn:microsoft.com/office/officeart/2005/8/layout/StepDownProcess"/>
    <dgm:cxn modelId="{74517250-0046-4F87-992A-19C4A6ED6E64}" type="presParOf" srcId="{37364652-A71F-4212-B370-552F222C2A17}" destId="{144142AF-2260-4BF0-9E25-0FD36902E9AF}" srcOrd="8" destOrd="0" presId="urn:microsoft.com/office/officeart/2005/8/layout/StepDownProcess"/>
    <dgm:cxn modelId="{C2D2BEF5-495F-4D37-9287-AFECDFFD0EB0}" type="presParOf" srcId="{144142AF-2260-4BF0-9E25-0FD36902E9AF}" destId="{2EB51EF1-B006-4748-92B3-AB22E9FFB95B}" srcOrd="0" destOrd="0" presId="urn:microsoft.com/office/officeart/2005/8/layout/StepDownProcess"/>
    <dgm:cxn modelId="{AB99A04B-A03C-4F3F-B488-99216B71F1CE}" type="presParOf" srcId="{144142AF-2260-4BF0-9E25-0FD36902E9AF}" destId="{9FEA02CF-9053-4F09-AB1A-37471B71CE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F113F-24BA-4408-AA7C-BB9DB994C72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3C466E-18BF-4CA0-8E93-E91EB421F358}">
      <dgm:prSet phldrT="[Texto]"/>
      <dgm:spPr/>
      <dgm:t>
        <a:bodyPr/>
        <a:lstStyle/>
        <a:p>
          <a:r>
            <a:rPr lang="es-E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HEZKUNTZA ORIENTAZIOA</a:t>
          </a:r>
        </a:p>
      </dgm:t>
    </dgm:pt>
    <dgm:pt modelId="{A4E2E29B-2B11-483B-AAE9-6A259F9962B4}" type="parTrans" cxnId="{A9CF59E1-CA50-4070-8853-8DFB136547EC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40BB6D-64E6-41E2-89CE-EEA99BBDAAC2}" type="sibTrans" cxnId="{A9CF59E1-CA50-4070-8853-8DFB136547EC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E3CF5B-0AD6-48A2-9E61-FC49321F481B}">
      <dgm:prSet phldrT="[Texto]"/>
      <dgm:spPr/>
      <dgm:t>
        <a:bodyPr/>
        <a:lstStyle/>
        <a:p>
          <a:r>
            <a:rPr lang="es-E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HEZKIDETZA</a:t>
          </a:r>
        </a:p>
      </dgm:t>
    </dgm:pt>
    <dgm:pt modelId="{B0931211-AEA3-4800-913D-830F832DCBF2}" type="parTrans" cxnId="{00538038-01CE-4FEA-91F8-D43D0468547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643197-3F1A-47C2-8082-F6535339F4FA}" type="sibTrans" cxnId="{00538038-01CE-4FEA-91F8-D43D0468547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4B7891-22FC-4EB4-BA48-4541EF859FBA}">
      <dgm:prSet phldrT="[Texto]"/>
      <dgm:spPr/>
      <dgm:t>
        <a:bodyPr/>
        <a:lstStyle/>
        <a:p>
          <a:r>
            <a:rPr lang="es-E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ANIZTASUNA ETA KULTURARTEKOTASUNA</a:t>
          </a:r>
        </a:p>
      </dgm:t>
    </dgm:pt>
    <dgm:pt modelId="{4A88D9A8-3889-4F55-852B-708E4FDB31F0}" type="parTrans" cxnId="{4685FA9D-79F0-471D-A6E0-A9036563E738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AB670F-5C0F-48E2-9348-955B8FA3D58A}" type="sibTrans" cxnId="{4685FA9D-79F0-471D-A6E0-A9036563E738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DA4B97-88F9-4D49-A279-6C450744B250}">
      <dgm:prSet phldrT="[Texto]"/>
      <dgm:spPr/>
      <dgm:t>
        <a:bodyPr/>
        <a:lstStyle/>
        <a:p>
          <a:r>
            <a:rPr lang="es-E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BIZKIDETZA ETA BIZIKIDETZARAKO HEZKUNTZA</a:t>
          </a:r>
        </a:p>
      </dgm:t>
    </dgm:pt>
    <dgm:pt modelId="{3B120034-5F18-4C33-BC2C-6A320A839B40}" type="parTrans" cxnId="{B31E5495-4C1B-407A-BE53-B352702FE675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DD9E37-0928-4652-8F7D-DB7ABBC3ED49}" type="sibTrans" cxnId="{B31E5495-4C1B-407A-BE53-B352702FE675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0C905D-3CCA-4547-8951-0A7E1B27F1DD}" type="pres">
      <dgm:prSet presAssocID="{FF8F113F-24BA-4408-AA7C-BB9DB994C722}" presName="linear" presStyleCnt="0">
        <dgm:presLayoutVars>
          <dgm:dir/>
          <dgm:animLvl val="lvl"/>
          <dgm:resizeHandles val="exact"/>
        </dgm:presLayoutVars>
      </dgm:prSet>
      <dgm:spPr/>
    </dgm:pt>
    <dgm:pt modelId="{261922B4-295F-4F41-929E-30FEB53633F5}" type="pres">
      <dgm:prSet presAssocID="{F93C466E-18BF-4CA0-8E93-E91EB421F358}" presName="parentLin" presStyleCnt="0"/>
      <dgm:spPr/>
    </dgm:pt>
    <dgm:pt modelId="{6FE243B4-AF99-4930-BB08-2CB3F0986BC0}" type="pres">
      <dgm:prSet presAssocID="{F93C466E-18BF-4CA0-8E93-E91EB421F358}" presName="parentLeftMargin" presStyleLbl="node1" presStyleIdx="0" presStyleCnt="4"/>
      <dgm:spPr/>
    </dgm:pt>
    <dgm:pt modelId="{C8F306AE-4A32-4C20-8293-47D04E55F9BD}" type="pres">
      <dgm:prSet presAssocID="{F93C466E-18BF-4CA0-8E93-E91EB421F3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570986-9DA1-4222-841B-B5E69B3E5424}" type="pres">
      <dgm:prSet presAssocID="{F93C466E-18BF-4CA0-8E93-E91EB421F358}" presName="negativeSpace" presStyleCnt="0"/>
      <dgm:spPr/>
    </dgm:pt>
    <dgm:pt modelId="{5F2F11CC-2266-4293-8ABE-0E96E4BEA163}" type="pres">
      <dgm:prSet presAssocID="{F93C466E-18BF-4CA0-8E93-E91EB421F358}" presName="childText" presStyleLbl="conFgAcc1" presStyleIdx="0" presStyleCnt="4">
        <dgm:presLayoutVars>
          <dgm:bulletEnabled val="1"/>
        </dgm:presLayoutVars>
      </dgm:prSet>
      <dgm:spPr/>
    </dgm:pt>
    <dgm:pt modelId="{FF4C90F8-70E1-463E-B48C-40B8E9C73DDA}" type="pres">
      <dgm:prSet presAssocID="{9740BB6D-64E6-41E2-89CE-EEA99BBDAAC2}" presName="spaceBetweenRectangles" presStyleCnt="0"/>
      <dgm:spPr/>
    </dgm:pt>
    <dgm:pt modelId="{13078049-4113-460F-9DEB-224221F4C98C}" type="pres">
      <dgm:prSet presAssocID="{C6E3CF5B-0AD6-48A2-9E61-FC49321F481B}" presName="parentLin" presStyleCnt="0"/>
      <dgm:spPr/>
    </dgm:pt>
    <dgm:pt modelId="{409697CE-7BBE-44B2-BC47-50ABB805B0C4}" type="pres">
      <dgm:prSet presAssocID="{C6E3CF5B-0AD6-48A2-9E61-FC49321F481B}" presName="parentLeftMargin" presStyleLbl="node1" presStyleIdx="0" presStyleCnt="4"/>
      <dgm:spPr/>
    </dgm:pt>
    <dgm:pt modelId="{979B6427-CF14-459B-ACDA-F60276447481}" type="pres">
      <dgm:prSet presAssocID="{C6E3CF5B-0AD6-48A2-9E61-FC49321F48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08FC39-2202-42A4-95E7-E8F40E1F1F88}" type="pres">
      <dgm:prSet presAssocID="{C6E3CF5B-0AD6-48A2-9E61-FC49321F481B}" presName="negativeSpace" presStyleCnt="0"/>
      <dgm:spPr/>
    </dgm:pt>
    <dgm:pt modelId="{CDF9EB28-5FD2-45F9-8432-85FF92B7A2DD}" type="pres">
      <dgm:prSet presAssocID="{C6E3CF5B-0AD6-48A2-9E61-FC49321F481B}" presName="childText" presStyleLbl="conFgAcc1" presStyleIdx="1" presStyleCnt="4">
        <dgm:presLayoutVars>
          <dgm:bulletEnabled val="1"/>
        </dgm:presLayoutVars>
      </dgm:prSet>
      <dgm:spPr/>
    </dgm:pt>
    <dgm:pt modelId="{8D18110C-264F-4A9B-8026-27FF50DBACB9}" type="pres">
      <dgm:prSet presAssocID="{8A643197-3F1A-47C2-8082-F6535339F4FA}" presName="spaceBetweenRectangles" presStyleCnt="0"/>
      <dgm:spPr/>
    </dgm:pt>
    <dgm:pt modelId="{7AF01725-1120-4F36-AA52-6A1A1D3825EB}" type="pres">
      <dgm:prSet presAssocID="{CE4B7891-22FC-4EB4-BA48-4541EF859FBA}" presName="parentLin" presStyleCnt="0"/>
      <dgm:spPr/>
    </dgm:pt>
    <dgm:pt modelId="{1A7855AE-4873-4777-88E5-6C35688EE094}" type="pres">
      <dgm:prSet presAssocID="{CE4B7891-22FC-4EB4-BA48-4541EF859FBA}" presName="parentLeftMargin" presStyleLbl="node1" presStyleIdx="1" presStyleCnt="4"/>
      <dgm:spPr/>
    </dgm:pt>
    <dgm:pt modelId="{C53A6BD0-4A9E-4F88-886D-590E8F57052B}" type="pres">
      <dgm:prSet presAssocID="{CE4B7891-22FC-4EB4-BA48-4541EF859F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2C0526-BBAF-4703-A321-81CC442E0727}" type="pres">
      <dgm:prSet presAssocID="{CE4B7891-22FC-4EB4-BA48-4541EF859FBA}" presName="negativeSpace" presStyleCnt="0"/>
      <dgm:spPr/>
    </dgm:pt>
    <dgm:pt modelId="{ACAF78F7-CEE8-4A3A-8947-E401ACA3675A}" type="pres">
      <dgm:prSet presAssocID="{CE4B7891-22FC-4EB4-BA48-4541EF859FBA}" presName="childText" presStyleLbl="conFgAcc1" presStyleIdx="2" presStyleCnt="4">
        <dgm:presLayoutVars>
          <dgm:bulletEnabled val="1"/>
        </dgm:presLayoutVars>
      </dgm:prSet>
      <dgm:spPr/>
    </dgm:pt>
    <dgm:pt modelId="{CE29026F-BBF3-42FA-8238-6F8B3975AB66}" type="pres">
      <dgm:prSet presAssocID="{FCAB670F-5C0F-48E2-9348-955B8FA3D58A}" presName="spaceBetweenRectangles" presStyleCnt="0"/>
      <dgm:spPr/>
    </dgm:pt>
    <dgm:pt modelId="{EEE6EFF1-D094-4344-BAAC-A0783B6C080E}" type="pres">
      <dgm:prSet presAssocID="{DBDA4B97-88F9-4D49-A279-6C450744B250}" presName="parentLin" presStyleCnt="0"/>
      <dgm:spPr/>
    </dgm:pt>
    <dgm:pt modelId="{4B592BE2-988C-4736-8C8D-A5AC0AF72959}" type="pres">
      <dgm:prSet presAssocID="{DBDA4B97-88F9-4D49-A279-6C450744B250}" presName="parentLeftMargin" presStyleLbl="node1" presStyleIdx="2" presStyleCnt="4"/>
      <dgm:spPr/>
    </dgm:pt>
    <dgm:pt modelId="{E3398D07-16ED-4569-9F46-4D13A4E6E14F}" type="pres">
      <dgm:prSet presAssocID="{DBDA4B97-88F9-4D49-A279-6C450744B2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1AAA63-8565-4A60-9B45-19EA146BF642}" type="pres">
      <dgm:prSet presAssocID="{DBDA4B97-88F9-4D49-A279-6C450744B250}" presName="negativeSpace" presStyleCnt="0"/>
      <dgm:spPr/>
    </dgm:pt>
    <dgm:pt modelId="{809E59AB-B5E7-4F65-80B9-515DDD69ABE8}" type="pres">
      <dgm:prSet presAssocID="{DBDA4B97-88F9-4D49-A279-6C450744B2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EA0BB08-8EF5-4E3E-A51D-0BBDECDA5C96}" type="presOf" srcId="{F93C466E-18BF-4CA0-8E93-E91EB421F358}" destId="{C8F306AE-4A32-4C20-8293-47D04E55F9BD}" srcOrd="1" destOrd="0" presId="urn:microsoft.com/office/officeart/2005/8/layout/list1"/>
    <dgm:cxn modelId="{5624961B-6D2D-4ACB-AC9D-00EF206A9F2C}" type="presOf" srcId="{DBDA4B97-88F9-4D49-A279-6C450744B250}" destId="{E3398D07-16ED-4569-9F46-4D13A4E6E14F}" srcOrd="1" destOrd="0" presId="urn:microsoft.com/office/officeart/2005/8/layout/list1"/>
    <dgm:cxn modelId="{00538038-01CE-4FEA-91F8-D43D04685472}" srcId="{FF8F113F-24BA-4408-AA7C-BB9DB994C722}" destId="{C6E3CF5B-0AD6-48A2-9E61-FC49321F481B}" srcOrd="1" destOrd="0" parTransId="{B0931211-AEA3-4800-913D-830F832DCBF2}" sibTransId="{8A643197-3F1A-47C2-8082-F6535339F4FA}"/>
    <dgm:cxn modelId="{09A21960-3923-4ABC-8E87-596FF2A324B7}" type="presOf" srcId="{FF8F113F-24BA-4408-AA7C-BB9DB994C722}" destId="{840C905D-3CCA-4547-8951-0A7E1B27F1DD}" srcOrd="0" destOrd="0" presId="urn:microsoft.com/office/officeart/2005/8/layout/list1"/>
    <dgm:cxn modelId="{65AC8B66-4303-4E46-81C8-E5E431D29863}" type="presOf" srcId="{C6E3CF5B-0AD6-48A2-9E61-FC49321F481B}" destId="{409697CE-7BBE-44B2-BC47-50ABB805B0C4}" srcOrd="0" destOrd="0" presId="urn:microsoft.com/office/officeart/2005/8/layout/list1"/>
    <dgm:cxn modelId="{B400DF6B-31A1-411E-ABD0-8CE20403326B}" type="presOf" srcId="{C6E3CF5B-0AD6-48A2-9E61-FC49321F481B}" destId="{979B6427-CF14-459B-ACDA-F60276447481}" srcOrd="1" destOrd="0" presId="urn:microsoft.com/office/officeart/2005/8/layout/list1"/>
    <dgm:cxn modelId="{6B93E274-1FE1-466A-8B14-6B07FDD2826D}" type="presOf" srcId="{F93C466E-18BF-4CA0-8E93-E91EB421F358}" destId="{6FE243B4-AF99-4930-BB08-2CB3F0986BC0}" srcOrd="0" destOrd="0" presId="urn:microsoft.com/office/officeart/2005/8/layout/list1"/>
    <dgm:cxn modelId="{DBE8527E-83D3-4A75-8CE3-1D5D3C6E7190}" type="presOf" srcId="{DBDA4B97-88F9-4D49-A279-6C450744B250}" destId="{4B592BE2-988C-4736-8C8D-A5AC0AF72959}" srcOrd="0" destOrd="0" presId="urn:microsoft.com/office/officeart/2005/8/layout/list1"/>
    <dgm:cxn modelId="{B31E5495-4C1B-407A-BE53-B352702FE675}" srcId="{FF8F113F-24BA-4408-AA7C-BB9DB994C722}" destId="{DBDA4B97-88F9-4D49-A279-6C450744B250}" srcOrd="3" destOrd="0" parTransId="{3B120034-5F18-4C33-BC2C-6A320A839B40}" sibTransId="{02DD9E37-0928-4652-8F7D-DB7ABBC3ED49}"/>
    <dgm:cxn modelId="{4685FA9D-79F0-471D-A6E0-A9036563E738}" srcId="{FF8F113F-24BA-4408-AA7C-BB9DB994C722}" destId="{CE4B7891-22FC-4EB4-BA48-4541EF859FBA}" srcOrd="2" destOrd="0" parTransId="{4A88D9A8-3889-4F55-852B-708E4FDB31F0}" sibTransId="{FCAB670F-5C0F-48E2-9348-955B8FA3D58A}"/>
    <dgm:cxn modelId="{2114A8BD-9852-4111-ADAA-8E0587773FDE}" type="presOf" srcId="{CE4B7891-22FC-4EB4-BA48-4541EF859FBA}" destId="{1A7855AE-4873-4777-88E5-6C35688EE094}" srcOrd="0" destOrd="0" presId="urn:microsoft.com/office/officeart/2005/8/layout/list1"/>
    <dgm:cxn modelId="{6A51A2DA-619E-4D6F-82C1-12FB29EFDE14}" type="presOf" srcId="{CE4B7891-22FC-4EB4-BA48-4541EF859FBA}" destId="{C53A6BD0-4A9E-4F88-886D-590E8F57052B}" srcOrd="1" destOrd="0" presId="urn:microsoft.com/office/officeart/2005/8/layout/list1"/>
    <dgm:cxn modelId="{A9CF59E1-CA50-4070-8853-8DFB136547EC}" srcId="{FF8F113F-24BA-4408-AA7C-BB9DB994C722}" destId="{F93C466E-18BF-4CA0-8E93-E91EB421F358}" srcOrd="0" destOrd="0" parTransId="{A4E2E29B-2B11-483B-AAE9-6A259F9962B4}" sibTransId="{9740BB6D-64E6-41E2-89CE-EEA99BBDAAC2}"/>
    <dgm:cxn modelId="{CAD603DE-39EE-4DF9-8E20-2B724A25E8DA}" type="presParOf" srcId="{840C905D-3CCA-4547-8951-0A7E1B27F1DD}" destId="{261922B4-295F-4F41-929E-30FEB53633F5}" srcOrd="0" destOrd="0" presId="urn:microsoft.com/office/officeart/2005/8/layout/list1"/>
    <dgm:cxn modelId="{4266CC34-6AB4-4A0D-AF5D-FA2BBBAF235E}" type="presParOf" srcId="{261922B4-295F-4F41-929E-30FEB53633F5}" destId="{6FE243B4-AF99-4930-BB08-2CB3F0986BC0}" srcOrd="0" destOrd="0" presId="urn:microsoft.com/office/officeart/2005/8/layout/list1"/>
    <dgm:cxn modelId="{5A63A388-3A3E-4BA1-AF54-D774AEBA5A2F}" type="presParOf" srcId="{261922B4-295F-4F41-929E-30FEB53633F5}" destId="{C8F306AE-4A32-4C20-8293-47D04E55F9BD}" srcOrd="1" destOrd="0" presId="urn:microsoft.com/office/officeart/2005/8/layout/list1"/>
    <dgm:cxn modelId="{D0D3EFAB-C87A-4869-80E3-5ED493248728}" type="presParOf" srcId="{840C905D-3CCA-4547-8951-0A7E1B27F1DD}" destId="{DE570986-9DA1-4222-841B-B5E69B3E5424}" srcOrd="1" destOrd="0" presId="urn:microsoft.com/office/officeart/2005/8/layout/list1"/>
    <dgm:cxn modelId="{BECB9505-5D67-424B-816E-687BA7A29AD4}" type="presParOf" srcId="{840C905D-3CCA-4547-8951-0A7E1B27F1DD}" destId="{5F2F11CC-2266-4293-8ABE-0E96E4BEA163}" srcOrd="2" destOrd="0" presId="urn:microsoft.com/office/officeart/2005/8/layout/list1"/>
    <dgm:cxn modelId="{1A53CFF2-3558-471A-B6B9-1306F108214E}" type="presParOf" srcId="{840C905D-3CCA-4547-8951-0A7E1B27F1DD}" destId="{FF4C90F8-70E1-463E-B48C-40B8E9C73DDA}" srcOrd="3" destOrd="0" presId="urn:microsoft.com/office/officeart/2005/8/layout/list1"/>
    <dgm:cxn modelId="{00832B02-0C25-4620-9730-ADC08EDDD9B2}" type="presParOf" srcId="{840C905D-3CCA-4547-8951-0A7E1B27F1DD}" destId="{13078049-4113-460F-9DEB-224221F4C98C}" srcOrd="4" destOrd="0" presId="urn:microsoft.com/office/officeart/2005/8/layout/list1"/>
    <dgm:cxn modelId="{F0804533-E39E-48D0-AC46-A441162E2773}" type="presParOf" srcId="{13078049-4113-460F-9DEB-224221F4C98C}" destId="{409697CE-7BBE-44B2-BC47-50ABB805B0C4}" srcOrd="0" destOrd="0" presId="urn:microsoft.com/office/officeart/2005/8/layout/list1"/>
    <dgm:cxn modelId="{55344A8B-A36D-4146-A9AB-2D659471BA47}" type="presParOf" srcId="{13078049-4113-460F-9DEB-224221F4C98C}" destId="{979B6427-CF14-459B-ACDA-F60276447481}" srcOrd="1" destOrd="0" presId="urn:microsoft.com/office/officeart/2005/8/layout/list1"/>
    <dgm:cxn modelId="{A256A7FD-B8C6-4B60-AA25-687BD88F1C87}" type="presParOf" srcId="{840C905D-3CCA-4547-8951-0A7E1B27F1DD}" destId="{9808FC39-2202-42A4-95E7-E8F40E1F1F88}" srcOrd="5" destOrd="0" presId="urn:microsoft.com/office/officeart/2005/8/layout/list1"/>
    <dgm:cxn modelId="{546F76A3-267F-48D7-9FF1-FA69C320B37B}" type="presParOf" srcId="{840C905D-3CCA-4547-8951-0A7E1B27F1DD}" destId="{CDF9EB28-5FD2-45F9-8432-85FF92B7A2DD}" srcOrd="6" destOrd="0" presId="urn:microsoft.com/office/officeart/2005/8/layout/list1"/>
    <dgm:cxn modelId="{8C92399D-A0CF-4B87-8B00-7CBBF9FE2058}" type="presParOf" srcId="{840C905D-3CCA-4547-8951-0A7E1B27F1DD}" destId="{8D18110C-264F-4A9B-8026-27FF50DBACB9}" srcOrd="7" destOrd="0" presId="urn:microsoft.com/office/officeart/2005/8/layout/list1"/>
    <dgm:cxn modelId="{8A42034D-B3DC-47A6-A6AF-27A6C6D363F6}" type="presParOf" srcId="{840C905D-3CCA-4547-8951-0A7E1B27F1DD}" destId="{7AF01725-1120-4F36-AA52-6A1A1D3825EB}" srcOrd="8" destOrd="0" presId="urn:microsoft.com/office/officeart/2005/8/layout/list1"/>
    <dgm:cxn modelId="{DC22D5A9-098B-4D8A-9ACA-01CE30ED4BAA}" type="presParOf" srcId="{7AF01725-1120-4F36-AA52-6A1A1D3825EB}" destId="{1A7855AE-4873-4777-88E5-6C35688EE094}" srcOrd="0" destOrd="0" presId="urn:microsoft.com/office/officeart/2005/8/layout/list1"/>
    <dgm:cxn modelId="{0D0A13DE-5AA4-4F30-8469-5D31D637B8E6}" type="presParOf" srcId="{7AF01725-1120-4F36-AA52-6A1A1D3825EB}" destId="{C53A6BD0-4A9E-4F88-886D-590E8F57052B}" srcOrd="1" destOrd="0" presId="urn:microsoft.com/office/officeart/2005/8/layout/list1"/>
    <dgm:cxn modelId="{D9EEFF2D-B8D5-476D-BDFC-F62B657CC78B}" type="presParOf" srcId="{840C905D-3CCA-4547-8951-0A7E1B27F1DD}" destId="{DD2C0526-BBAF-4703-A321-81CC442E0727}" srcOrd="9" destOrd="0" presId="urn:microsoft.com/office/officeart/2005/8/layout/list1"/>
    <dgm:cxn modelId="{C89B71ED-ED2F-4614-A18B-7D5310AE213C}" type="presParOf" srcId="{840C905D-3CCA-4547-8951-0A7E1B27F1DD}" destId="{ACAF78F7-CEE8-4A3A-8947-E401ACA3675A}" srcOrd="10" destOrd="0" presId="urn:microsoft.com/office/officeart/2005/8/layout/list1"/>
    <dgm:cxn modelId="{C8A40A04-646C-4E17-BF13-B177095C0757}" type="presParOf" srcId="{840C905D-3CCA-4547-8951-0A7E1B27F1DD}" destId="{CE29026F-BBF3-42FA-8238-6F8B3975AB66}" srcOrd="11" destOrd="0" presId="urn:microsoft.com/office/officeart/2005/8/layout/list1"/>
    <dgm:cxn modelId="{A967324E-29F9-4AD9-9DBE-C2506FE4B655}" type="presParOf" srcId="{840C905D-3CCA-4547-8951-0A7E1B27F1DD}" destId="{EEE6EFF1-D094-4344-BAAC-A0783B6C080E}" srcOrd="12" destOrd="0" presId="urn:microsoft.com/office/officeart/2005/8/layout/list1"/>
    <dgm:cxn modelId="{7F43F00A-B9B9-4415-A8C7-55A03268C82D}" type="presParOf" srcId="{EEE6EFF1-D094-4344-BAAC-A0783B6C080E}" destId="{4B592BE2-988C-4736-8C8D-A5AC0AF72959}" srcOrd="0" destOrd="0" presId="urn:microsoft.com/office/officeart/2005/8/layout/list1"/>
    <dgm:cxn modelId="{64495A82-6385-448B-A1A5-2EBF85C829D2}" type="presParOf" srcId="{EEE6EFF1-D094-4344-BAAC-A0783B6C080E}" destId="{E3398D07-16ED-4569-9F46-4D13A4E6E14F}" srcOrd="1" destOrd="0" presId="urn:microsoft.com/office/officeart/2005/8/layout/list1"/>
    <dgm:cxn modelId="{FE905D26-88EE-4E8F-9E05-ED62490C66E7}" type="presParOf" srcId="{840C905D-3CCA-4547-8951-0A7E1B27F1DD}" destId="{F11AAA63-8565-4A60-9B45-19EA146BF642}" srcOrd="13" destOrd="0" presId="urn:microsoft.com/office/officeart/2005/8/layout/list1"/>
    <dgm:cxn modelId="{D70EA0B9-42C1-43E1-A875-7DE3C7225560}" type="presParOf" srcId="{840C905D-3CCA-4547-8951-0A7E1B27F1DD}" destId="{809E59AB-B5E7-4F65-80B9-515DDD69AB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8495-3719-4AA3-9840-E9FA1FB045EA}">
      <dsp:nvSpPr>
        <dsp:cNvPr id="0" name=""/>
        <dsp:cNvSpPr/>
      </dsp:nvSpPr>
      <dsp:spPr>
        <a:xfrm rot="5400000">
          <a:off x="773127" y="94999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1987B-B3EB-485B-8CB4-34220018083B}">
      <dsp:nvSpPr>
        <dsp:cNvPr id="0" name=""/>
        <dsp:cNvSpPr/>
      </dsp:nvSpPr>
      <dsp:spPr>
        <a:xfrm>
          <a:off x="554083" y="33507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GAIA</a:t>
          </a:r>
        </a:p>
      </dsp:txBody>
      <dsp:txXfrm>
        <a:off x="601649" y="81073"/>
        <a:ext cx="1296662" cy="879078"/>
      </dsp:txXfrm>
    </dsp:sp>
    <dsp:sp modelId="{1D441B90-BEE5-4F0D-83E8-CEAF8AF76322}">
      <dsp:nvSpPr>
        <dsp:cNvPr id="0" name=""/>
        <dsp:cNvSpPr/>
      </dsp:nvSpPr>
      <dsp:spPr>
        <a:xfrm>
          <a:off x="1945877" y="12642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BIZIKIDETZA</a:t>
          </a:r>
        </a:p>
      </dsp:txBody>
      <dsp:txXfrm>
        <a:off x="1945877" y="126421"/>
        <a:ext cx="1012258" cy="787400"/>
      </dsp:txXfrm>
    </dsp:sp>
    <dsp:sp modelId="{462702C3-41F2-458A-A6A2-FE4866BBFB8B}">
      <dsp:nvSpPr>
        <dsp:cNvPr id="0" name=""/>
        <dsp:cNvSpPr/>
      </dsp:nvSpPr>
      <dsp:spPr>
        <a:xfrm rot="5400000">
          <a:off x="1927072" y="204435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408CD-BCAF-41CE-8F65-3F6A057338BF}">
      <dsp:nvSpPr>
        <dsp:cNvPr id="0" name=""/>
        <dsp:cNvSpPr/>
      </dsp:nvSpPr>
      <dsp:spPr>
        <a:xfrm>
          <a:off x="1708028" y="112786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EMOZIOAK</a:t>
          </a:r>
        </a:p>
      </dsp:txBody>
      <dsp:txXfrm>
        <a:off x="1755594" y="1175434"/>
        <a:ext cx="1296662" cy="879078"/>
      </dsp:txXfrm>
    </dsp:sp>
    <dsp:sp modelId="{7CACF460-9FEF-4254-88A5-0D5577C741E6}">
      <dsp:nvSpPr>
        <dsp:cNvPr id="0" name=""/>
        <dsp:cNvSpPr/>
      </dsp:nvSpPr>
      <dsp:spPr>
        <a:xfrm>
          <a:off x="3099822" y="122078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ONGIZATE EMOZIONALA</a:t>
          </a:r>
        </a:p>
      </dsp:txBody>
      <dsp:txXfrm>
        <a:off x="3099822" y="1220781"/>
        <a:ext cx="1012258" cy="787400"/>
      </dsp:txXfrm>
    </dsp:sp>
    <dsp:sp modelId="{FD474DCC-CF4C-4D94-8D92-53D579A4F38A}">
      <dsp:nvSpPr>
        <dsp:cNvPr id="0" name=""/>
        <dsp:cNvSpPr/>
      </dsp:nvSpPr>
      <dsp:spPr>
        <a:xfrm rot="5400000">
          <a:off x="3081017" y="313871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8EEA3-2D21-444E-9E63-B4861C207025}">
      <dsp:nvSpPr>
        <dsp:cNvPr id="0" name=""/>
        <dsp:cNvSpPr/>
      </dsp:nvSpPr>
      <dsp:spPr>
        <a:xfrm>
          <a:off x="2861973" y="222222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KEZKA</a:t>
          </a:r>
        </a:p>
      </dsp:txBody>
      <dsp:txXfrm>
        <a:off x="2909539" y="2269794"/>
        <a:ext cx="1296662" cy="879078"/>
      </dsp:txXfrm>
    </dsp:sp>
    <dsp:sp modelId="{5BC60F3F-2147-4EC3-A5C2-2D924DDC17EC}">
      <dsp:nvSpPr>
        <dsp:cNvPr id="0" name=""/>
        <dsp:cNvSpPr/>
      </dsp:nvSpPr>
      <dsp:spPr>
        <a:xfrm>
          <a:off x="4253767" y="231514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ONDOEZA EMOZIONALA</a:t>
          </a:r>
        </a:p>
      </dsp:txBody>
      <dsp:txXfrm>
        <a:off x="4253767" y="2315141"/>
        <a:ext cx="1012258" cy="787400"/>
      </dsp:txXfrm>
    </dsp:sp>
    <dsp:sp modelId="{07CF8E81-DB1D-45BC-B5A9-047C2C44F29E}">
      <dsp:nvSpPr>
        <dsp:cNvPr id="0" name=""/>
        <dsp:cNvSpPr/>
      </dsp:nvSpPr>
      <dsp:spPr>
        <a:xfrm rot="5400000">
          <a:off x="4234962" y="423307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711E3-7BF7-44E0-82D1-EAA7944DB9D4}">
      <dsp:nvSpPr>
        <dsp:cNvPr id="0" name=""/>
        <dsp:cNvSpPr/>
      </dsp:nvSpPr>
      <dsp:spPr>
        <a:xfrm>
          <a:off x="4015918" y="331658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ZAILTASUNA</a:t>
          </a:r>
        </a:p>
      </dsp:txBody>
      <dsp:txXfrm>
        <a:off x="4063484" y="3364154"/>
        <a:ext cx="1296662" cy="879078"/>
      </dsp:txXfrm>
    </dsp:sp>
    <dsp:sp modelId="{F433CA3E-72B0-44DC-841A-27AB60D5FD87}">
      <dsp:nvSpPr>
        <dsp:cNvPr id="0" name=""/>
        <dsp:cNvSpPr/>
      </dsp:nvSpPr>
      <dsp:spPr>
        <a:xfrm>
          <a:off x="5407713" y="340950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KUDEAKETA</a:t>
          </a:r>
        </a:p>
      </dsp:txBody>
      <dsp:txXfrm>
        <a:off x="5407713" y="3409501"/>
        <a:ext cx="1012258" cy="787400"/>
      </dsp:txXfrm>
    </dsp:sp>
    <dsp:sp modelId="{2EB51EF1-B006-4748-92B3-AB22E9FFB95B}">
      <dsp:nvSpPr>
        <dsp:cNvPr id="0" name=""/>
        <dsp:cNvSpPr/>
      </dsp:nvSpPr>
      <dsp:spPr>
        <a:xfrm>
          <a:off x="5169864" y="441094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ERRONKA</a:t>
          </a:r>
        </a:p>
      </dsp:txBody>
      <dsp:txXfrm>
        <a:off x="5217430" y="4458514"/>
        <a:ext cx="1296662" cy="879078"/>
      </dsp:txXfrm>
    </dsp:sp>
    <dsp:sp modelId="{9FEA02CF-9053-4F09-AB1A-37471B71CE3B}">
      <dsp:nvSpPr>
        <dsp:cNvPr id="0" name=""/>
        <dsp:cNvSpPr/>
      </dsp:nvSpPr>
      <dsp:spPr>
        <a:xfrm>
          <a:off x="6561658" y="450386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1" kern="1200">
              <a:solidFill>
                <a:srgbClr val="FF0000"/>
              </a:solidFill>
            </a:rPr>
            <a:t>ANTOLAKETA ERAGINKORRA</a:t>
          </a:r>
          <a:endParaRPr lang="es-ES" sz="1000" b="1" kern="1200" dirty="0">
            <a:solidFill>
              <a:srgbClr val="FF0000"/>
            </a:solidFill>
          </a:endParaRPr>
        </a:p>
      </dsp:txBody>
      <dsp:txXfrm>
        <a:off x="6561658" y="4503861"/>
        <a:ext cx="1012258" cy="78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11CC-2266-4293-8ABE-0E96E4BEA163}">
      <dsp:nvSpPr>
        <dsp:cNvPr id="0" name=""/>
        <dsp:cNvSpPr/>
      </dsp:nvSpPr>
      <dsp:spPr>
        <a:xfrm>
          <a:off x="0" y="1283067"/>
          <a:ext cx="7076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306AE-4A32-4C20-8293-47D04E55F9BD}">
      <dsp:nvSpPr>
        <dsp:cNvPr id="0" name=""/>
        <dsp:cNvSpPr/>
      </dsp:nvSpPr>
      <dsp:spPr>
        <a:xfrm>
          <a:off x="353822" y="1046907"/>
          <a:ext cx="49535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231" tIns="0" rIns="1872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HEZKUNTZA ORIENTAZIOA</a:t>
          </a:r>
        </a:p>
      </dsp:txBody>
      <dsp:txXfrm>
        <a:off x="376879" y="1069964"/>
        <a:ext cx="4907399" cy="426206"/>
      </dsp:txXfrm>
    </dsp:sp>
    <dsp:sp modelId="{CDF9EB28-5FD2-45F9-8432-85FF92B7A2DD}">
      <dsp:nvSpPr>
        <dsp:cNvPr id="0" name=""/>
        <dsp:cNvSpPr/>
      </dsp:nvSpPr>
      <dsp:spPr>
        <a:xfrm>
          <a:off x="0" y="2008827"/>
          <a:ext cx="7076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B6427-CF14-459B-ACDA-F60276447481}">
      <dsp:nvSpPr>
        <dsp:cNvPr id="0" name=""/>
        <dsp:cNvSpPr/>
      </dsp:nvSpPr>
      <dsp:spPr>
        <a:xfrm>
          <a:off x="353822" y="1772667"/>
          <a:ext cx="49535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231" tIns="0" rIns="1872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HEZKIDETZA</a:t>
          </a:r>
        </a:p>
      </dsp:txBody>
      <dsp:txXfrm>
        <a:off x="376879" y="1795724"/>
        <a:ext cx="4907399" cy="426206"/>
      </dsp:txXfrm>
    </dsp:sp>
    <dsp:sp modelId="{ACAF78F7-CEE8-4A3A-8947-E401ACA3675A}">
      <dsp:nvSpPr>
        <dsp:cNvPr id="0" name=""/>
        <dsp:cNvSpPr/>
      </dsp:nvSpPr>
      <dsp:spPr>
        <a:xfrm>
          <a:off x="0" y="2734587"/>
          <a:ext cx="7076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A6BD0-4A9E-4F88-886D-590E8F57052B}">
      <dsp:nvSpPr>
        <dsp:cNvPr id="0" name=""/>
        <dsp:cNvSpPr/>
      </dsp:nvSpPr>
      <dsp:spPr>
        <a:xfrm>
          <a:off x="353822" y="2498427"/>
          <a:ext cx="49535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231" tIns="0" rIns="1872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ANIZTASUNA ETA KULTURARTEKOTASUNA</a:t>
          </a:r>
        </a:p>
      </dsp:txBody>
      <dsp:txXfrm>
        <a:off x="376879" y="2521484"/>
        <a:ext cx="4907399" cy="426206"/>
      </dsp:txXfrm>
    </dsp:sp>
    <dsp:sp modelId="{809E59AB-B5E7-4F65-80B9-515DDD69ABE8}">
      <dsp:nvSpPr>
        <dsp:cNvPr id="0" name=""/>
        <dsp:cNvSpPr/>
      </dsp:nvSpPr>
      <dsp:spPr>
        <a:xfrm>
          <a:off x="0" y="3460347"/>
          <a:ext cx="7076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98D07-16ED-4569-9F46-4D13A4E6E14F}">
      <dsp:nvSpPr>
        <dsp:cNvPr id="0" name=""/>
        <dsp:cNvSpPr/>
      </dsp:nvSpPr>
      <dsp:spPr>
        <a:xfrm>
          <a:off x="353822" y="3224187"/>
          <a:ext cx="49535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231" tIns="0" rIns="1872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BIZKIDETZA ETA BIZIKIDETZARAKO HEZKUNTZA</a:t>
          </a:r>
        </a:p>
      </dsp:txBody>
      <dsp:txXfrm>
        <a:off x="376879" y="3247244"/>
        <a:ext cx="490739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AAD12-D2A3-4AF8-A4C9-8B390667BA74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D964-F352-44FD-9A26-6A0373896B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noProof="0" dirty="0"/>
              <a:t>Baina protokoloak ez dira eranskin hutsak, esku-hartze antolatu bat egiteko mugarriak dira.</a:t>
            </a:r>
          </a:p>
          <a:p>
            <a:r>
              <a:rPr lang="eu-ES" noProof="0" dirty="0"/>
              <a:t>Zein da gure ikasleek ikastetxean duten gairik garrantzitsuena? Bizikidetza, elkarrekin bizi.</a:t>
            </a:r>
          </a:p>
          <a:p>
            <a:r>
              <a:rPr lang="eu-ES" noProof="0" dirty="0"/>
              <a:t>Baina gizakiok badugu berezkoa den baldintzatzaile bat: emozioak. Gizakiok emozio gozoak bilatzen ditugu, ongizate emozionalak ematen baitigu oreka.</a:t>
            </a:r>
          </a:p>
          <a:p>
            <a:r>
              <a:rPr lang="eu-ES" noProof="0" dirty="0"/>
              <a:t>Hau ez da beti bermatuta egoten. Gizaki orok bizipen desatseginak ditugu egunoro, baina, tamalez, hauetako batzuk ondoeza emozional sakona eragiten digu. Sarritan indarkeria jasaten dute, beraien adierazpen anitzekin: fisikoa, psikologikoa, sexuala…</a:t>
            </a:r>
          </a:p>
          <a:p>
            <a:r>
              <a:rPr lang="eu-ES" noProof="0" dirty="0"/>
              <a:t>Kezka hau, ikastetxearen kezka nagusietako bat da, noski.</a:t>
            </a:r>
          </a:p>
          <a:p>
            <a:r>
              <a:rPr lang="eu-ES" noProof="0" dirty="0"/>
              <a:t>Zailtasun asko egon ohi dira bidean eta kudeaketa konplexu eta poliedrikoa behar du izan.</a:t>
            </a:r>
          </a:p>
          <a:p>
            <a:r>
              <a:rPr lang="eu-ES" noProof="0" dirty="0"/>
              <a:t>Hortaz, gure ikastetxeen erronka nagusiena ez da sentsibilizazio falta. Antolaketa da.</a:t>
            </a:r>
          </a:p>
          <a:p>
            <a:r>
              <a:rPr lang="eu-ES" noProof="0" dirty="0"/>
              <a:t>Antolaketa hau errazteko tresnak baditugu: PROTOKOLOAK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5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PROTOKOLOAK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anitzak</a:t>
            </a:r>
            <a:r>
              <a:rPr lang="es-ES" dirty="0"/>
              <a:t> </a:t>
            </a:r>
            <a:r>
              <a:rPr lang="es-ES" dirty="0" err="1"/>
              <a:t>aurreikusten</a:t>
            </a:r>
            <a:r>
              <a:rPr lang="es-ES" dirty="0"/>
              <a:t> </a:t>
            </a:r>
            <a:r>
              <a:rPr lang="es-ES" dirty="0" err="1"/>
              <a:t>dituzte</a:t>
            </a:r>
            <a:r>
              <a:rPr lang="es-ES" dirty="0"/>
              <a:t>. </a:t>
            </a:r>
            <a:r>
              <a:rPr lang="es-ES" dirty="0" err="1"/>
              <a:t>Momentu</a:t>
            </a:r>
            <a:r>
              <a:rPr lang="es-ES" dirty="0"/>
              <a:t> eta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desberdinetan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dena</a:t>
            </a:r>
            <a:r>
              <a:rPr lang="es-ES" dirty="0"/>
              <a:t> </a:t>
            </a:r>
            <a:r>
              <a:rPr lang="es-ES" dirty="0" err="1"/>
              <a:t>adieraziz</a:t>
            </a:r>
            <a:r>
              <a:rPr lang="es-ES" dirty="0"/>
              <a:t>, </a:t>
            </a:r>
            <a:r>
              <a:rPr lang="es-ES" dirty="0" err="1"/>
              <a:t>mugarri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eranskinen</a:t>
            </a:r>
            <a:r>
              <a:rPr lang="es-ES" dirty="0"/>
              <a:t> </a:t>
            </a:r>
            <a:r>
              <a:rPr lang="es-ES" dirty="0" err="1"/>
              <a:t>bitartez</a:t>
            </a:r>
            <a:r>
              <a:rPr lang="es-ES" dirty="0"/>
              <a:t>.</a:t>
            </a:r>
          </a:p>
          <a:p>
            <a:r>
              <a:rPr lang="es-ES" dirty="0" err="1"/>
              <a:t>Babesgabetasun</a:t>
            </a:r>
            <a:r>
              <a:rPr lang="es-ES" dirty="0"/>
              <a:t> </a:t>
            </a:r>
            <a:r>
              <a:rPr lang="es-ES" dirty="0" err="1"/>
              <a:t>zantzuak</a:t>
            </a:r>
            <a:r>
              <a:rPr lang="es-ES" dirty="0"/>
              <a:t> </a:t>
            </a:r>
            <a:r>
              <a:rPr lang="es-ES" dirty="0" err="1"/>
              <a:t>daudenean</a:t>
            </a:r>
            <a:r>
              <a:rPr lang="es-ES" dirty="0"/>
              <a:t> </a:t>
            </a:r>
            <a:r>
              <a:rPr lang="es-ES" dirty="0" err="1"/>
              <a:t>jarraitu</a:t>
            </a:r>
            <a:r>
              <a:rPr lang="es-ES" dirty="0"/>
              <a:t> </a:t>
            </a:r>
            <a:r>
              <a:rPr lang="es-ES" dirty="0" err="1"/>
              <a:t>beharreko</a:t>
            </a:r>
            <a:r>
              <a:rPr lang="es-ES" dirty="0"/>
              <a:t> </a:t>
            </a:r>
            <a:r>
              <a:rPr lang="es-ES" dirty="0" err="1"/>
              <a:t>prozedura</a:t>
            </a:r>
            <a:endParaRPr lang="es-ES" dirty="0"/>
          </a:p>
          <a:p>
            <a:r>
              <a:rPr lang="es-ES" dirty="0"/>
              <a:t>Trans </a:t>
            </a:r>
            <a:r>
              <a:rPr lang="es-ES" dirty="0" err="1"/>
              <a:t>edo</a:t>
            </a:r>
            <a:r>
              <a:rPr lang="es-ES" dirty="0"/>
              <a:t> genero </a:t>
            </a:r>
            <a:r>
              <a:rPr lang="es-ES" dirty="0" err="1"/>
              <a:t>portaera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norbatibo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ikasle</a:t>
            </a:r>
            <a:r>
              <a:rPr lang="es-ES" dirty="0"/>
              <a:t> eta </a:t>
            </a:r>
            <a:r>
              <a:rPr lang="es-ES" dirty="0" err="1"/>
              <a:t>familien</a:t>
            </a:r>
            <a:r>
              <a:rPr lang="es-ES" dirty="0"/>
              <a:t> </a:t>
            </a:r>
            <a:r>
              <a:rPr lang="es-ES" dirty="0" err="1"/>
              <a:t>laguntzekoa</a:t>
            </a:r>
            <a:r>
              <a:rPr lang="es-ES" dirty="0"/>
              <a:t>.</a:t>
            </a:r>
          </a:p>
          <a:p>
            <a:r>
              <a:rPr lang="es-ES" dirty="0" err="1"/>
              <a:t>Indarkeria</a:t>
            </a:r>
            <a:r>
              <a:rPr lang="es-ES" dirty="0"/>
              <a:t> </a:t>
            </a:r>
            <a:r>
              <a:rPr lang="es-ES" dirty="0" err="1"/>
              <a:t>matxista</a:t>
            </a:r>
            <a:r>
              <a:rPr lang="es-ES" dirty="0"/>
              <a:t> </a:t>
            </a:r>
            <a:r>
              <a:rPr lang="es-ES" dirty="0" err="1"/>
              <a:t>egon</a:t>
            </a:r>
            <a:r>
              <a:rPr lang="es-ES" dirty="0"/>
              <a:t> </a:t>
            </a:r>
            <a:r>
              <a:rPr lang="es-ES" dirty="0" err="1"/>
              <a:t>daitekeenean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72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Eskola</a:t>
            </a:r>
            <a:r>
              <a:rPr lang="es-ES" dirty="0"/>
              <a:t> </a:t>
            </a:r>
            <a:r>
              <a:rPr lang="es-ES" dirty="0" err="1"/>
              <a:t>Jazarpena</a:t>
            </a:r>
            <a:r>
              <a:rPr lang="es-ES" dirty="0"/>
              <a:t> eta </a:t>
            </a:r>
            <a:r>
              <a:rPr lang="es-ES" dirty="0" err="1"/>
              <a:t>Jokabide</a:t>
            </a:r>
            <a:r>
              <a:rPr lang="es-ES" dirty="0"/>
              <a:t> </a:t>
            </a:r>
            <a:r>
              <a:rPr lang="es-ES" dirty="0" err="1"/>
              <a:t>Suizida</a:t>
            </a:r>
            <a:r>
              <a:rPr lang="es-ES" dirty="0"/>
              <a:t> </a:t>
            </a:r>
            <a:r>
              <a:rPr lang="es-ES" dirty="0" err="1"/>
              <a:t>arautzen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protokolo</a:t>
            </a:r>
            <a:r>
              <a:rPr lang="es-ES" dirty="0"/>
              <a:t> </a:t>
            </a:r>
            <a:r>
              <a:rPr lang="es-ES" dirty="0" err="1"/>
              <a:t>berria</a:t>
            </a:r>
            <a:r>
              <a:rPr lang="es-ES" dirty="0"/>
              <a:t> eta </a:t>
            </a:r>
            <a:r>
              <a:rPr lang="es-ES" dirty="0" err="1"/>
              <a:t>bi</a:t>
            </a:r>
            <a:r>
              <a:rPr lang="es-ES" dirty="0"/>
              <a:t>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hauen</a:t>
            </a:r>
            <a:r>
              <a:rPr lang="es-ES" dirty="0"/>
              <a:t> </a:t>
            </a:r>
            <a:r>
              <a:rPr lang="es-ES" dirty="0" err="1"/>
              <a:t>inguruko</a:t>
            </a:r>
            <a:r>
              <a:rPr lang="es-ES" dirty="0"/>
              <a:t> </a:t>
            </a:r>
            <a:r>
              <a:rPr lang="es-ES" dirty="0" err="1"/>
              <a:t>gida</a:t>
            </a:r>
            <a:r>
              <a:rPr lang="es-ES" dirty="0"/>
              <a:t> eta </a:t>
            </a:r>
            <a:r>
              <a:rPr lang="es-ES" dirty="0" err="1"/>
              <a:t>orientabideak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26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noProof="0" dirty="0"/>
              <a:t>“Nola lagun zaitzaket?” hau da hezitzaile orok barneratu beharko lukeen galdera. Eskaintza bat da, pertsonal eta profesionala. Erronka: hautu kolektibo bat izatea da. Ikastetxe mailakoa.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80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noProof="0" dirty="0"/>
              <a:t>“Nola lagun zaitzaket?” hau da hezitzaile orok barneratu beharko lukeen galdera. Eskaintza bat da, pertsonal eta profesionala. Erronka: hautu kolektibo bat izatea da. Ikastetxe mailakoa.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93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BAT </a:t>
            </a:r>
            <a:r>
              <a:rPr lang="es-ES" dirty="0" err="1"/>
              <a:t>taldea</a:t>
            </a:r>
            <a:r>
              <a:rPr lang="es-ES" dirty="0"/>
              <a:t> </a:t>
            </a:r>
            <a:r>
              <a:rPr lang="es-ES" dirty="0" err="1"/>
              <a:t>ikastetxeko</a:t>
            </a:r>
            <a:r>
              <a:rPr lang="es-ES" dirty="0"/>
              <a:t> </a:t>
            </a:r>
            <a:r>
              <a:rPr lang="es-ES" dirty="0" err="1"/>
              <a:t>itsasargia</a:t>
            </a:r>
            <a:r>
              <a:rPr lang="es-ES" dirty="0"/>
              <a:t> izan </a:t>
            </a:r>
            <a:r>
              <a:rPr lang="es-ES" dirty="0" err="1"/>
              <a:t>beharko</a:t>
            </a:r>
            <a:r>
              <a:rPr lang="es-ES" dirty="0"/>
              <a:t> </a:t>
            </a:r>
            <a:r>
              <a:rPr lang="es-ES" dirty="0" err="1"/>
              <a:t>litzateke</a:t>
            </a:r>
            <a:r>
              <a:rPr lang="es-ES" dirty="0"/>
              <a:t>. </a:t>
            </a:r>
            <a:r>
              <a:rPr lang="es-ES" dirty="0" err="1"/>
              <a:t>Erreferentzia</a:t>
            </a:r>
            <a:r>
              <a:rPr lang="es-ES" dirty="0"/>
              <a:t> </a:t>
            </a:r>
            <a:r>
              <a:rPr lang="es-ES" dirty="0" err="1"/>
              <a:t>argia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5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170" indent="-36703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GURE HELBURUA?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Ikastetxe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abegikorra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Laguntza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emateko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prest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dagoen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ikastetxe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sinesgarritasunez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azaldu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helarazi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diogu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komunitate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osoari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0170" indent="-36703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Zaintzaren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pedagogía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sustatzea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ikastetxeko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identitatean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nortasunean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izugarrizko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eragina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dauka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0170" indent="-367030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Laguntza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ematen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tratatzen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duen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ikastetxea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D964-F352-44FD-9A26-6A0373896B5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8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/>
              <a:t>Egin klik elementu nagusiaren azpititulu-estiloa editatzeko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3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ua eta epigraf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97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ua epigrafeare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26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zen-txart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29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udun izen-txart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17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ia edo gez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86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15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1596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15968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879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7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6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74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6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u-ES"/>
              <a:t>Irudia gehitzeko, sakatu ikonoa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/>
              <a:t>Egin klik diapositiba nagusiaren testu-estiloak aldatzeko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56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u-ES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3E9F-5108-4E2B-B0F0-EFF0FB999C48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09D5FD-D8CD-4EE2-A8E0-BF245C37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4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bizikasi.euskadi.eus/eu/inicio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s://bizikasi.euskadi.eus/eu/inicio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bizikasi.euskadi.eus/eu/inicio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zikasi.euskadi.eus/eu/inici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izikasi.euskadi.eus/eu/inicio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.jp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zikasi.euskadi.eus/eu/inic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zikasi.euskadi.eus/eu/inicio" TargetMode="External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.jpg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izikasi.euskadi.eus/eu/inicio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zikasi.euskadi.eus/eu/inici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35906-7CB0-0430-0BE2-C4EB38164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1" y="696305"/>
            <a:ext cx="6391987" cy="7520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NOLA LAGUN ZAITZAKET?</a:t>
            </a:r>
            <a:endParaRPr lang="es-E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640889B4-21C6-3E3B-7744-C1F964E4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 Grupo">
            <a:extLst>
              <a:ext uri="{FF2B5EF4-FFF2-40B4-BE49-F238E27FC236}">
                <a16:creationId xmlns:a16="http://schemas.microsoft.com/office/drawing/2014/main" id="{4628CB77-BA34-7FA5-F557-95E52041A2AE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7" name="3 Grupo">
              <a:extLst>
                <a:ext uri="{FF2B5EF4-FFF2-40B4-BE49-F238E27FC236}">
                  <a16:creationId xmlns:a16="http://schemas.microsoft.com/office/drawing/2014/main" id="{90B354A9-B7D0-35E3-1026-62A9D6847233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8" name="4 Rectángulo">
                <a:extLst>
                  <a:ext uri="{FF2B5EF4-FFF2-40B4-BE49-F238E27FC236}">
                    <a16:creationId xmlns:a16="http://schemas.microsoft.com/office/drawing/2014/main" id="{5B3014CA-8875-C2D6-DAAB-36CB00B92FFA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9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50A0B375-36DF-8341-EFEB-905B101297B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Shape 5">
                <a:extLst>
                  <a:ext uri="{FF2B5EF4-FFF2-40B4-BE49-F238E27FC236}">
                    <a16:creationId xmlns:a16="http://schemas.microsoft.com/office/drawing/2014/main" id="{FD3C00B5-1085-4609-9325-36EC93F3B10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7 Rectángulo">
                <a:extLst>
                  <a:ext uri="{FF2B5EF4-FFF2-40B4-BE49-F238E27FC236}">
                    <a16:creationId xmlns:a16="http://schemas.microsoft.com/office/drawing/2014/main" id="{D3E81537-8CEB-EC81-E4B4-1D75829668E5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3" name="Irudia 5">
            <a:hlinkClick r:id="rId5"/>
            <a:extLst>
              <a:ext uri="{FF2B5EF4-FFF2-40B4-BE49-F238E27FC236}">
                <a16:creationId xmlns:a16="http://schemas.microsoft.com/office/drawing/2014/main" id="{D3A99E3E-A4BA-2304-AAF3-8CF58EC239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0E708-1853-F786-6A07-7E632C33F9CC}"/>
              </a:ext>
            </a:extLst>
          </p:cNvPr>
          <p:cNvSpPr txBox="1"/>
          <p:nvPr/>
        </p:nvSpPr>
        <p:spPr>
          <a:xfrm>
            <a:off x="1933101" y="5336546"/>
            <a:ext cx="63022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Iñigo Ramos Sarriugarte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Berrikuntza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Bizikidetzaren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arloan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Aniztasunaren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kudeaketan</a:t>
            </a:r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Berritzegune Nagusia</a:t>
            </a:r>
          </a:p>
        </p:txBody>
      </p:sp>
      <p:pic>
        <p:nvPicPr>
          <p:cNvPr id="13" name="Imagen 12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72126FF-6967-C7FF-5999-0AF4524894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9" b="26608"/>
          <a:stretch/>
        </p:blipFill>
        <p:spPr>
          <a:xfrm>
            <a:off x="1559091" y="1981200"/>
            <a:ext cx="6858000" cy="31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1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9597" y="751840"/>
            <a:ext cx="5588924" cy="896447"/>
          </a:xfrm>
        </p:spPr>
        <p:txBody>
          <a:bodyPr>
            <a:normAutofit/>
          </a:bodyPr>
          <a:lstStyle/>
          <a:p>
            <a:r>
              <a:rPr lang="es-ES" sz="400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ESKERRIK ASKO!!!</a:t>
            </a:r>
          </a:p>
        </p:txBody>
      </p:sp>
      <p:pic>
        <p:nvPicPr>
          <p:cNvPr id="3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DDA2CAB9-1D66-0D26-E90B-AFE81DA9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1 Grupo">
            <a:extLst>
              <a:ext uri="{FF2B5EF4-FFF2-40B4-BE49-F238E27FC236}">
                <a16:creationId xmlns:a16="http://schemas.microsoft.com/office/drawing/2014/main" id="{79230308-784D-2F2C-694F-782379DB2FD8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6" name="3 Grupo">
              <a:extLst>
                <a:ext uri="{FF2B5EF4-FFF2-40B4-BE49-F238E27FC236}">
                  <a16:creationId xmlns:a16="http://schemas.microsoft.com/office/drawing/2014/main" id="{97188E3D-E982-E0E8-EBA2-521D192D3A68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7" name="4 Rectángulo">
                <a:extLst>
                  <a:ext uri="{FF2B5EF4-FFF2-40B4-BE49-F238E27FC236}">
                    <a16:creationId xmlns:a16="http://schemas.microsoft.com/office/drawing/2014/main" id="{39F9D1C6-2DEA-C627-2266-2F89B413C947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8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1DACD227-328C-AF3E-E233-6702ED3AB92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5">
                <a:extLst>
                  <a:ext uri="{FF2B5EF4-FFF2-40B4-BE49-F238E27FC236}">
                    <a16:creationId xmlns:a16="http://schemas.microsoft.com/office/drawing/2014/main" id="{8840A0F0-57CA-E50B-F0DC-83D95882F2D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7 Rectángulo">
                <a:extLst>
                  <a:ext uri="{FF2B5EF4-FFF2-40B4-BE49-F238E27FC236}">
                    <a16:creationId xmlns:a16="http://schemas.microsoft.com/office/drawing/2014/main" id="{35FB36B5-A440-F015-5D6A-FE8C3DFF9746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2" name="Irudia 5">
            <a:hlinkClick r:id="rId5"/>
            <a:extLst>
              <a:ext uri="{FF2B5EF4-FFF2-40B4-BE49-F238E27FC236}">
                <a16:creationId xmlns:a16="http://schemas.microsoft.com/office/drawing/2014/main" id="{22CEA707-67E6-8039-4BE3-65A88AA887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pic>
        <p:nvPicPr>
          <p:cNvPr id="16" name="Imagen 15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726A129-842C-DA18-F85C-447E88E86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98" y="1930400"/>
            <a:ext cx="4503247" cy="45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941" y="1148784"/>
            <a:ext cx="3268133" cy="1293080"/>
          </a:xfrm>
        </p:spPr>
        <p:txBody>
          <a:bodyPr>
            <a:normAutofit/>
          </a:bodyPr>
          <a:lstStyle/>
          <a:p>
            <a:r>
              <a:rPr lang="es-E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Antolaketa eraginkorra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5993671"/>
              </p:ext>
            </p:extLst>
          </p:nvPr>
        </p:nvGraphicFramePr>
        <p:xfrm>
          <a:off x="410260" y="4644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7EF140A6-490D-90E3-3D6C-341B0071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1 Grupo">
            <a:extLst>
              <a:ext uri="{FF2B5EF4-FFF2-40B4-BE49-F238E27FC236}">
                <a16:creationId xmlns:a16="http://schemas.microsoft.com/office/drawing/2014/main" id="{75D47D34-74F8-9AC5-B677-F0311BBF6693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6" name="3 Grupo">
              <a:extLst>
                <a:ext uri="{FF2B5EF4-FFF2-40B4-BE49-F238E27FC236}">
                  <a16:creationId xmlns:a16="http://schemas.microsoft.com/office/drawing/2014/main" id="{32C56F4E-BF90-E9B1-5A71-DB4BDD68C289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7" name="4 Rectángulo">
                <a:extLst>
                  <a:ext uri="{FF2B5EF4-FFF2-40B4-BE49-F238E27FC236}">
                    <a16:creationId xmlns:a16="http://schemas.microsoft.com/office/drawing/2014/main" id="{9965B598-47F7-EDCC-FB1D-6159CA69FA73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8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AE7D3FFE-1D40-E5BE-9CD2-C5D93348D2B4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5">
                <a:extLst>
                  <a:ext uri="{FF2B5EF4-FFF2-40B4-BE49-F238E27FC236}">
                    <a16:creationId xmlns:a16="http://schemas.microsoft.com/office/drawing/2014/main" id="{F46919CF-65CA-EF0C-7D3F-1C0F7E16D82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7 Rectángulo">
                <a:extLst>
                  <a:ext uri="{FF2B5EF4-FFF2-40B4-BE49-F238E27FC236}">
                    <a16:creationId xmlns:a16="http://schemas.microsoft.com/office/drawing/2014/main" id="{425CC320-3693-692E-3C46-F8CD994AE3F3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2" name="Irudia 5">
            <a:hlinkClick r:id="rId11"/>
            <a:extLst>
              <a:ext uri="{FF2B5EF4-FFF2-40B4-BE49-F238E27FC236}">
                <a16:creationId xmlns:a16="http://schemas.microsoft.com/office/drawing/2014/main" id="{41F6B1B5-028C-F92B-A793-54056F8232D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88495-3719-4AA3-9840-E9FA1FB04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A588495-3719-4AA3-9840-E9FA1FB04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A588495-3719-4AA3-9840-E9FA1FB04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A588495-3719-4AA3-9840-E9FA1FB04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1987B-B3EB-485B-8CB4-34220018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431987B-B3EB-485B-8CB4-342200180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431987B-B3EB-485B-8CB4-34220018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431987B-B3EB-485B-8CB4-34220018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441B90-BEE5-4F0D-83E8-CEAF8AF7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D441B90-BEE5-4F0D-83E8-CEAF8AF76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D441B90-BEE5-4F0D-83E8-CEAF8AF7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D441B90-BEE5-4F0D-83E8-CEAF8AF7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702C3-41F2-458A-A6A2-FE4866BBF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62702C3-41F2-458A-A6A2-FE4866BBF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62702C3-41F2-458A-A6A2-FE4866BBF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62702C3-41F2-458A-A6A2-FE4866BBF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408CD-BCAF-41CE-8F65-3F6A0573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FD408CD-BCAF-41CE-8F65-3F6A05733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FD408CD-BCAF-41CE-8F65-3F6A0573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FD408CD-BCAF-41CE-8F65-3F6A0573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CF460-9FEF-4254-88A5-0D5577C7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CACF460-9FEF-4254-88A5-0D5577C74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CACF460-9FEF-4254-88A5-0D5577C7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CACF460-9FEF-4254-88A5-0D5577C7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74DCC-CF4C-4D94-8D92-53D579A4F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FD474DCC-CF4C-4D94-8D92-53D579A4F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FD474DCC-CF4C-4D94-8D92-53D579A4F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FD474DCC-CF4C-4D94-8D92-53D579A4F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A8EEA3-2D21-444E-9E63-B4861C20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E0A8EEA3-2D21-444E-9E63-B4861C207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0A8EEA3-2D21-444E-9E63-B4861C20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0A8EEA3-2D21-444E-9E63-B4861C20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60F3F-2147-4EC3-A5C2-2D924DD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5BC60F3F-2147-4EC3-A5C2-2D924DD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BC60F3F-2147-4EC3-A5C2-2D924DD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5BC60F3F-2147-4EC3-A5C2-2D924DD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F8E81-DB1D-45BC-B5A9-047C2C44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07CF8E81-DB1D-45BC-B5A9-047C2C44F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07CF8E81-DB1D-45BC-B5A9-047C2C44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07CF8E81-DB1D-45BC-B5A9-047C2C44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711E3-7BF7-44E0-82D1-EAA7944D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826711E3-7BF7-44E0-82D1-EAA7944DB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826711E3-7BF7-44E0-82D1-EAA7944D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826711E3-7BF7-44E0-82D1-EAA7944D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3CA3E-72B0-44DC-841A-27AB60D5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F433CA3E-72B0-44DC-841A-27AB60D5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F433CA3E-72B0-44DC-841A-27AB60D5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F433CA3E-72B0-44DC-841A-27AB60D5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51EF1-B006-4748-92B3-AB22E9FFB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2EB51EF1-B006-4748-92B3-AB22E9FFB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2EB51EF1-B006-4748-92B3-AB22E9FFB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2EB51EF1-B006-4748-92B3-AB22E9FFB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A02CF-9053-4F09-AB1A-37471B71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9FEA02CF-9053-4F09-AB1A-37471B71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9FEA02CF-9053-4F09-AB1A-37471B71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9FEA02CF-9053-4F09-AB1A-37471B71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pic>
        <p:nvPicPr>
          <p:cNvPr id="3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00899179-A349-8722-9C27-EBA6E6C5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1 Grupo">
            <a:extLst>
              <a:ext uri="{FF2B5EF4-FFF2-40B4-BE49-F238E27FC236}">
                <a16:creationId xmlns:a16="http://schemas.microsoft.com/office/drawing/2014/main" id="{13A1AEF7-D989-DD07-9968-B52C6D04154E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5" name="3 Grupo">
              <a:extLst>
                <a:ext uri="{FF2B5EF4-FFF2-40B4-BE49-F238E27FC236}">
                  <a16:creationId xmlns:a16="http://schemas.microsoft.com/office/drawing/2014/main" id="{EED56A72-DF96-9ECF-937A-08EE430617A3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6" name="4 Rectángulo">
                <a:extLst>
                  <a:ext uri="{FF2B5EF4-FFF2-40B4-BE49-F238E27FC236}">
                    <a16:creationId xmlns:a16="http://schemas.microsoft.com/office/drawing/2014/main" id="{A343B676-8B42-095E-4B41-6410B515DEFC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7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F30A713B-4DEA-AD16-5F5C-3B64D137B4B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5">
                <a:extLst>
                  <a:ext uri="{FF2B5EF4-FFF2-40B4-BE49-F238E27FC236}">
                    <a16:creationId xmlns:a16="http://schemas.microsoft.com/office/drawing/2014/main" id="{960A03DD-5618-CB11-C8BD-76794A89A62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7 Rectángulo">
                <a:extLst>
                  <a:ext uri="{FF2B5EF4-FFF2-40B4-BE49-F238E27FC236}">
                    <a16:creationId xmlns:a16="http://schemas.microsoft.com/office/drawing/2014/main" id="{58957653-F0D1-DD49-0BA1-B3CA1356299D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F8B7E82-1149-B851-3421-B14F8B93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342" y="1266361"/>
            <a:ext cx="30564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942198B-213A-3B95-0C39-C29DE9687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09" y="1260241"/>
            <a:ext cx="3042162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ulua 1">
            <a:extLst>
              <a:ext uri="{FF2B5EF4-FFF2-40B4-BE49-F238E27FC236}">
                <a16:creationId xmlns:a16="http://schemas.microsoft.com/office/drawing/2014/main" id="{6DED9364-1AC9-6275-9FEC-9DEE069FEC8E}"/>
              </a:ext>
            </a:extLst>
          </p:cNvPr>
          <p:cNvSpPr txBox="1">
            <a:spLocks/>
          </p:cNvSpPr>
          <p:nvPr/>
        </p:nvSpPr>
        <p:spPr>
          <a:xfrm>
            <a:off x="837438" y="57466"/>
            <a:ext cx="5906028" cy="8265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Protokolo</a:t>
            </a:r>
            <a:r>
              <a:rPr lang="es-E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eta </a:t>
            </a:r>
            <a:r>
              <a:rPr lang="es-E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jarraibideak</a:t>
            </a:r>
            <a:endParaRPr lang="es-ES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13" name="Irudia 5">
            <a:hlinkClick r:id="rId8"/>
            <a:extLst>
              <a:ext uri="{FF2B5EF4-FFF2-40B4-BE49-F238E27FC236}">
                <a16:creationId xmlns:a16="http://schemas.microsoft.com/office/drawing/2014/main" id="{46331192-78E6-EAC1-D41B-9FA5A69B7A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7AE486-14BD-E7E3-B49A-27C8B3EE121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801" t="11324" r="33502" b="6054"/>
          <a:stretch/>
        </p:blipFill>
        <p:spPr>
          <a:xfrm>
            <a:off x="7949338" y="1277073"/>
            <a:ext cx="303926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ZIBERJAZARPENA_EUS_web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17718" r="26231" b="2435"/>
          <a:stretch/>
        </p:blipFill>
        <p:spPr>
          <a:xfrm>
            <a:off x="4306501" y="1987551"/>
            <a:ext cx="2946220" cy="2882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675CA7DC-2CC3-C678-185E-E75A8070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 Grupo">
            <a:extLst>
              <a:ext uri="{FF2B5EF4-FFF2-40B4-BE49-F238E27FC236}">
                <a16:creationId xmlns:a16="http://schemas.microsoft.com/office/drawing/2014/main" id="{F70F73E9-844C-1520-43F4-5EB3C26438B8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8" name="3 Grupo">
              <a:extLst>
                <a:ext uri="{FF2B5EF4-FFF2-40B4-BE49-F238E27FC236}">
                  <a16:creationId xmlns:a16="http://schemas.microsoft.com/office/drawing/2014/main" id="{DA1B4221-E202-DF78-D563-FA7D71C8E259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9" name="4 Rectángulo">
                <a:extLst>
                  <a:ext uri="{FF2B5EF4-FFF2-40B4-BE49-F238E27FC236}">
                    <a16:creationId xmlns:a16="http://schemas.microsoft.com/office/drawing/2014/main" id="{9EF121FA-416E-538E-ED88-5D72D3E9C4E8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10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89054263-8538-5092-36C6-27F89F15824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Shape 5">
                <a:extLst>
                  <a:ext uri="{FF2B5EF4-FFF2-40B4-BE49-F238E27FC236}">
                    <a16:creationId xmlns:a16="http://schemas.microsoft.com/office/drawing/2014/main" id="{10089007-F303-9599-972E-FBD4A013290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7 Rectángulo">
                <a:extLst>
                  <a:ext uri="{FF2B5EF4-FFF2-40B4-BE49-F238E27FC236}">
                    <a16:creationId xmlns:a16="http://schemas.microsoft.com/office/drawing/2014/main" id="{3F0C575E-3F5F-42DF-90EA-8F1DCB7D001D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0EA4B94-4EEB-CB94-85B8-4F1645E376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1" t="2068" r="3667" b="2617"/>
          <a:stretch/>
        </p:blipFill>
        <p:spPr>
          <a:xfrm>
            <a:off x="7815017" y="1336863"/>
            <a:ext cx="3295039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rudia 5">
            <a:hlinkClick r:id="rId8"/>
            <a:extLst>
              <a:ext uri="{FF2B5EF4-FFF2-40B4-BE49-F238E27FC236}">
                <a16:creationId xmlns:a16="http://schemas.microsoft.com/office/drawing/2014/main" id="{E429D3FC-8EDF-D587-8E21-AF944D9409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5282660" y="5576764"/>
            <a:ext cx="1144904" cy="598630"/>
          </a:xfrm>
          <a:prstGeom prst="rect">
            <a:avLst/>
          </a:prstGeom>
        </p:spPr>
      </p:pic>
      <p:pic>
        <p:nvPicPr>
          <p:cNvPr id="13" name="Irudia 5">
            <a:hlinkClick r:id="rId8"/>
            <a:extLst>
              <a:ext uri="{FF2B5EF4-FFF2-40B4-BE49-F238E27FC236}">
                <a16:creationId xmlns:a16="http://schemas.microsoft.com/office/drawing/2014/main" id="{6BA02FFA-41FC-2F8F-2F67-64C0F92E5D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8C598DF-3D18-4DD9-3492-E4C3F02B7A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957" y="1336863"/>
            <a:ext cx="3039248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ulua 1">
            <a:extLst>
              <a:ext uri="{FF2B5EF4-FFF2-40B4-BE49-F238E27FC236}">
                <a16:creationId xmlns:a16="http://schemas.microsoft.com/office/drawing/2014/main" id="{1827C87E-BBBD-95BD-BF0B-3AF2B8F1D321}"/>
              </a:ext>
            </a:extLst>
          </p:cNvPr>
          <p:cNvSpPr txBox="1">
            <a:spLocks/>
          </p:cNvSpPr>
          <p:nvPr/>
        </p:nvSpPr>
        <p:spPr>
          <a:xfrm>
            <a:off x="837438" y="57466"/>
            <a:ext cx="5906028" cy="8265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Protokolo</a:t>
            </a:r>
            <a:r>
              <a:rPr lang="es-E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eta </a:t>
            </a:r>
            <a:r>
              <a:rPr lang="es-E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jarraibideak</a:t>
            </a:r>
            <a:endParaRPr lang="es-ES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7A316F08-A0FF-39E5-AC66-58C54FABC9BB}"/>
              </a:ext>
            </a:extLst>
          </p:cNvPr>
          <p:cNvSpPr/>
          <p:nvPr/>
        </p:nvSpPr>
        <p:spPr>
          <a:xfrm>
            <a:off x="560832" y="4783179"/>
            <a:ext cx="8710290" cy="983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96EB53C8-8C9D-2BAD-DDB5-E9352524427F}"/>
              </a:ext>
            </a:extLst>
          </p:cNvPr>
          <p:cNvSpPr/>
          <p:nvPr/>
        </p:nvSpPr>
        <p:spPr>
          <a:xfrm>
            <a:off x="671705" y="1186264"/>
            <a:ext cx="8710290" cy="9834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E35906-7CB0-0430-0BE2-C4EB38164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487" y="153253"/>
            <a:ext cx="6391987" cy="752067"/>
          </a:xfrm>
        </p:spPr>
        <p:txBody>
          <a:bodyPr>
            <a:normAutofit/>
          </a:bodyPr>
          <a:lstStyle/>
          <a:p>
            <a:pPr algn="l"/>
            <a:r>
              <a:rPr lang="es-E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LAGUNTZA ZERBITZUA</a:t>
            </a:r>
          </a:p>
        </p:txBody>
      </p:sp>
      <p:pic>
        <p:nvPicPr>
          <p:cNvPr id="5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640889B4-21C6-3E3B-7744-C1F964E4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 Grupo">
            <a:extLst>
              <a:ext uri="{FF2B5EF4-FFF2-40B4-BE49-F238E27FC236}">
                <a16:creationId xmlns:a16="http://schemas.microsoft.com/office/drawing/2014/main" id="{4628CB77-BA34-7FA5-F557-95E52041A2AE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7" name="3 Grupo">
              <a:extLst>
                <a:ext uri="{FF2B5EF4-FFF2-40B4-BE49-F238E27FC236}">
                  <a16:creationId xmlns:a16="http://schemas.microsoft.com/office/drawing/2014/main" id="{90B354A9-B7D0-35E3-1026-62A9D6847233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8" name="4 Rectángulo">
                <a:extLst>
                  <a:ext uri="{FF2B5EF4-FFF2-40B4-BE49-F238E27FC236}">
                    <a16:creationId xmlns:a16="http://schemas.microsoft.com/office/drawing/2014/main" id="{5B3014CA-8875-C2D6-DAAB-36CB00B92FFA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9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50A0B375-36DF-8341-EFEB-905B101297B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Shape 5">
                <a:extLst>
                  <a:ext uri="{FF2B5EF4-FFF2-40B4-BE49-F238E27FC236}">
                    <a16:creationId xmlns:a16="http://schemas.microsoft.com/office/drawing/2014/main" id="{FD3C00B5-1085-4609-9325-36EC93F3B10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7 Rectángulo">
                <a:extLst>
                  <a:ext uri="{FF2B5EF4-FFF2-40B4-BE49-F238E27FC236}">
                    <a16:creationId xmlns:a16="http://schemas.microsoft.com/office/drawing/2014/main" id="{D3E81537-8CEB-EC81-E4B4-1D75829668E5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3" name="Irudia 5">
            <a:hlinkClick r:id="rId6"/>
            <a:extLst>
              <a:ext uri="{FF2B5EF4-FFF2-40B4-BE49-F238E27FC236}">
                <a16:creationId xmlns:a16="http://schemas.microsoft.com/office/drawing/2014/main" id="{D3A99E3E-A4BA-2304-AAF3-8CF58EC239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343B987-684A-E594-2FA1-229940D47E6B}"/>
              </a:ext>
            </a:extLst>
          </p:cNvPr>
          <p:cNvSpPr txBox="1"/>
          <p:nvPr/>
        </p:nvSpPr>
        <p:spPr>
          <a:xfrm>
            <a:off x="671705" y="1248505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Araba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ED0D0E-3E01-B8A6-46D1-35837F1E7437}"/>
              </a:ext>
            </a:extLst>
          </p:cNvPr>
          <p:cNvSpPr txBox="1"/>
          <p:nvPr/>
        </p:nvSpPr>
        <p:spPr>
          <a:xfrm>
            <a:off x="1809433" y="1248505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Bilbo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handia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E22E8-E472-2887-8C36-6CFB8B7619B3}"/>
              </a:ext>
            </a:extLst>
          </p:cNvPr>
          <p:cNvSpPr txBox="1"/>
          <p:nvPr/>
        </p:nvSpPr>
        <p:spPr>
          <a:xfrm>
            <a:off x="3812590" y="1248505"/>
            <a:ext cx="14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Ezkerraldea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3694CB-4B35-303B-AB86-36AF0FBE3352}"/>
              </a:ext>
            </a:extLst>
          </p:cNvPr>
          <p:cNvSpPr txBox="1"/>
          <p:nvPr/>
        </p:nvSpPr>
        <p:spPr>
          <a:xfrm>
            <a:off x="5748421" y="124850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Eskumaldea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A81BC9-D494-E201-983A-A1A621581813}"/>
              </a:ext>
            </a:extLst>
          </p:cNvPr>
          <p:cNvSpPr txBox="1"/>
          <p:nvPr/>
        </p:nvSpPr>
        <p:spPr>
          <a:xfrm>
            <a:off x="7642574" y="1186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Barrutialdea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56D680-EF5E-9DCE-B8E1-F738CE57D726}"/>
              </a:ext>
            </a:extLst>
          </p:cNvPr>
          <p:cNvSpPr txBox="1"/>
          <p:nvPr/>
        </p:nvSpPr>
        <p:spPr>
          <a:xfrm>
            <a:off x="944499" y="175954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Donostia-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Irun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D9A6AD4-1A97-F4C0-88FA-6B3AAE2DABE1}"/>
              </a:ext>
            </a:extLst>
          </p:cNvPr>
          <p:cNvSpPr txBox="1"/>
          <p:nvPr/>
        </p:nvSpPr>
        <p:spPr>
          <a:xfrm>
            <a:off x="3020496" y="1759541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Deba-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471BA3-738E-0430-CAF5-C6691AC5B4ED}"/>
              </a:ext>
            </a:extLst>
          </p:cNvPr>
          <p:cNvSpPr txBox="1"/>
          <p:nvPr/>
        </p:nvSpPr>
        <p:spPr>
          <a:xfrm>
            <a:off x="4723185" y="175954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Buruntzaldea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-Goierri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ECB59-A544-AADF-D30B-3A43B10B8F57}"/>
              </a:ext>
            </a:extLst>
          </p:cNvPr>
          <p:cNvSpPr txBox="1"/>
          <p:nvPr/>
        </p:nvSpPr>
        <p:spPr>
          <a:xfrm>
            <a:off x="3977417" y="3244334"/>
            <a:ext cx="276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Kudeaketa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zentralizatua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D84EA8-CA8D-65EF-ED0A-B552F8266F85}"/>
              </a:ext>
            </a:extLst>
          </p:cNvPr>
          <p:cNvSpPr txBox="1"/>
          <p:nvPr/>
        </p:nvSpPr>
        <p:spPr>
          <a:xfrm>
            <a:off x="671705" y="4905564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Araba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674FC2-04A4-270D-2236-2B0E4196E706}"/>
              </a:ext>
            </a:extLst>
          </p:cNvPr>
          <p:cNvSpPr txBox="1"/>
          <p:nvPr/>
        </p:nvSpPr>
        <p:spPr>
          <a:xfrm>
            <a:off x="1809433" y="4905564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Bilbo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handia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27A50E-2B69-526B-EDBA-7EF6105B8D10}"/>
              </a:ext>
            </a:extLst>
          </p:cNvPr>
          <p:cNvSpPr txBox="1"/>
          <p:nvPr/>
        </p:nvSpPr>
        <p:spPr>
          <a:xfrm>
            <a:off x="3812590" y="4905564"/>
            <a:ext cx="14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Ezkerraldea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B12EE6B-B077-F888-BE55-B08D2CE1219C}"/>
              </a:ext>
            </a:extLst>
          </p:cNvPr>
          <p:cNvSpPr txBox="1"/>
          <p:nvPr/>
        </p:nvSpPr>
        <p:spPr>
          <a:xfrm>
            <a:off x="5748421" y="490556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Eskumaldea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24CA53F-A23C-6DB8-6555-B65EA223D137}"/>
              </a:ext>
            </a:extLst>
          </p:cNvPr>
          <p:cNvSpPr txBox="1"/>
          <p:nvPr/>
        </p:nvSpPr>
        <p:spPr>
          <a:xfrm>
            <a:off x="7642574" y="484332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Barrutialdea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3B549AD-F70E-F277-4793-1D019D82097E}"/>
              </a:ext>
            </a:extLst>
          </p:cNvPr>
          <p:cNvSpPr txBox="1"/>
          <p:nvPr/>
        </p:nvSpPr>
        <p:spPr>
          <a:xfrm>
            <a:off x="944499" y="5416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Donostia-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Irun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0906A1-8187-DF95-3879-E73531B1697B}"/>
              </a:ext>
            </a:extLst>
          </p:cNvPr>
          <p:cNvSpPr txBox="1"/>
          <p:nvPr/>
        </p:nvSpPr>
        <p:spPr>
          <a:xfrm>
            <a:off x="3020496" y="5416600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Deba-</a:t>
            </a:r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Urola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FA5C012-6F3B-7592-2779-AA84D24AE619}"/>
              </a:ext>
            </a:extLst>
          </p:cNvPr>
          <p:cNvSpPr txBox="1"/>
          <p:nvPr/>
        </p:nvSpPr>
        <p:spPr>
          <a:xfrm>
            <a:off x="4723185" y="54166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Buruntzaldea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-Goierri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DD271E0-F658-B913-3EE3-8C4EE32B401E}"/>
              </a:ext>
            </a:extLst>
          </p:cNvPr>
          <p:cNvCxnSpPr>
            <a:stCxn id="19" idx="2"/>
            <a:endCxn id="22" idx="0"/>
          </p:cNvCxnSpPr>
          <p:nvPr/>
        </p:nvCxnSpPr>
        <p:spPr>
          <a:xfrm>
            <a:off x="1774214" y="2128873"/>
            <a:ext cx="3584543" cy="111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D1471247-FD72-9531-51AE-9B987425D3F3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>
            <a:off x="3725273" y="2128873"/>
            <a:ext cx="1633484" cy="111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5C1162A5-3EFC-1E05-2C87-D7903FD51AB3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flipH="1">
            <a:off x="5358757" y="2128873"/>
            <a:ext cx="585275" cy="111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8425F88B-E5F8-4A73-CE77-D47B7F917619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5358757" y="2128873"/>
            <a:ext cx="2695479" cy="111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59BAD6B0-7CE2-3B70-B445-133BCDE19CED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 flipH="1">
            <a:off x="1080727" y="3613666"/>
            <a:ext cx="4278030" cy="129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9260352-E143-805D-02C8-69BB93E9E94E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 flipH="1">
            <a:off x="2572623" y="3613666"/>
            <a:ext cx="2786134" cy="129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DE7E65D-0FFD-4DEE-296B-344B41280910}"/>
              </a:ext>
            </a:extLst>
          </p:cNvPr>
          <p:cNvCxnSpPr>
            <a:stCxn id="22" idx="2"/>
            <a:endCxn id="25" idx="0"/>
          </p:cNvCxnSpPr>
          <p:nvPr/>
        </p:nvCxnSpPr>
        <p:spPr>
          <a:xfrm flipH="1">
            <a:off x="4531088" y="3613666"/>
            <a:ext cx="827669" cy="129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D524355D-99F0-5BF2-75B0-31BE9F6CDC08}"/>
              </a:ext>
            </a:extLst>
          </p:cNvPr>
          <p:cNvCxnSpPr>
            <a:stCxn id="22" idx="2"/>
            <a:endCxn id="26" idx="0"/>
          </p:cNvCxnSpPr>
          <p:nvPr/>
        </p:nvCxnSpPr>
        <p:spPr>
          <a:xfrm>
            <a:off x="5358757" y="3613666"/>
            <a:ext cx="1132816" cy="129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C5511CD-359F-0B49-F06B-8101EF1B5BF3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5358757" y="3613666"/>
            <a:ext cx="3042198" cy="122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lecha: hacia abajo 51">
            <a:extLst>
              <a:ext uri="{FF2B5EF4-FFF2-40B4-BE49-F238E27FC236}">
                <a16:creationId xmlns:a16="http://schemas.microsoft.com/office/drawing/2014/main" id="{CFCCAF83-EBB4-88F1-1BF3-CA66AA7CBE6A}"/>
              </a:ext>
            </a:extLst>
          </p:cNvPr>
          <p:cNvSpPr/>
          <p:nvPr/>
        </p:nvSpPr>
        <p:spPr>
          <a:xfrm>
            <a:off x="1489749" y="2686603"/>
            <a:ext cx="284465" cy="12918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462DCFDF-E70A-9CB4-D135-74CF3D664D5A}"/>
              </a:ext>
            </a:extLst>
          </p:cNvPr>
          <p:cNvSpPr/>
          <p:nvPr/>
        </p:nvSpPr>
        <p:spPr>
          <a:xfrm rot="10800000">
            <a:off x="8654920" y="2729301"/>
            <a:ext cx="284465" cy="12918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53AC4E5-8165-F40D-9348-5FC29BAD0EA4}"/>
              </a:ext>
            </a:extLst>
          </p:cNvPr>
          <p:cNvSpPr txBox="1"/>
          <p:nvPr/>
        </p:nvSpPr>
        <p:spPr>
          <a:xfrm>
            <a:off x="9971888" y="1493314"/>
            <a:ext cx="15424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IKASTETXEAK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11AD469-7731-3DC0-05CB-1BA4E92CD7FE}"/>
              </a:ext>
            </a:extLst>
          </p:cNvPr>
          <p:cNvSpPr txBox="1"/>
          <p:nvPr/>
        </p:nvSpPr>
        <p:spPr>
          <a:xfrm>
            <a:off x="9564258" y="5090230"/>
            <a:ext cx="246900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LAGUNTZA ZERBITZUA</a:t>
            </a:r>
          </a:p>
        </p:txBody>
      </p:sp>
    </p:spTree>
    <p:extLst>
      <p:ext uri="{BB962C8B-B14F-4D97-AF65-F5344CB8AC3E}">
        <p14:creationId xmlns:p14="http://schemas.microsoft.com/office/powerpoint/2010/main" val="42249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2" grpId="0" animBg="1"/>
      <p:bldP spid="53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35906-7CB0-0430-0BE2-C4EB38164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326" y="330246"/>
            <a:ext cx="6391987" cy="752067"/>
          </a:xfrm>
        </p:spPr>
        <p:txBody>
          <a:bodyPr>
            <a:normAutofit/>
          </a:bodyPr>
          <a:lstStyle/>
          <a:p>
            <a:pPr algn="l"/>
            <a:r>
              <a:rPr lang="es-E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LAGUNTZA ZERBITZUA</a:t>
            </a:r>
          </a:p>
        </p:txBody>
      </p:sp>
      <p:pic>
        <p:nvPicPr>
          <p:cNvPr id="5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640889B4-21C6-3E3B-7744-C1F964E4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 Grupo">
            <a:extLst>
              <a:ext uri="{FF2B5EF4-FFF2-40B4-BE49-F238E27FC236}">
                <a16:creationId xmlns:a16="http://schemas.microsoft.com/office/drawing/2014/main" id="{4628CB77-BA34-7FA5-F557-95E52041A2AE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7" name="3 Grupo">
              <a:extLst>
                <a:ext uri="{FF2B5EF4-FFF2-40B4-BE49-F238E27FC236}">
                  <a16:creationId xmlns:a16="http://schemas.microsoft.com/office/drawing/2014/main" id="{90B354A9-B7D0-35E3-1026-62A9D6847233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8" name="4 Rectángulo">
                <a:extLst>
                  <a:ext uri="{FF2B5EF4-FFF2-40B4-BE49-F238E27FC236}">
                    <a16:creationId xmlns:a16="http://schemas.microsoft.com/office/drawing/2014/main" id="{5B3014CA-8875-C2D6-DAAB-36CB00B92FFA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9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50A0B375-36DF-8341-EFEB-905B101297B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Shape 5">
                <a:extLst>
                  <a:ext uri="{FF2B5EF4-FFF2-40B4-BE49-F238E27FC236}">
                    <a16:creationId xmlns:a16="http://schemas.microsoft.com/office/drawing/2014/main" id="{FD3C00B5-1085-4609-9325-36EC93F3B10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7 Rectángulo">
                <a:extLst>
                  <a:ext uri="{FF2B5EF4-FFF2-40B4-BE49-F238E27FC236}">
                    <a16:creationId xmlns:a16="http://schemas.microsoft.com/office/drawing/2014/main" id="{D3E81537-8CEB-EC81-E4B4-1D75829668E5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3" name="Irudia 5">
            <a:hlinkClick r:id="rId6"/>
            <a:extLst>
              <a:ext uri="{FF2B5EF4-FFF2-40B4-BE49-F238E27FC236}">
                <a16:creationId xmlns:a16="http://schemas.microsoft.com/office/drawing/2014/main" id="{D3A99E3E-A4BA-2304-AAF3-8CF58EC239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4084AFB5-1715-EEEF-794C-6FE106F3D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77882"/>
              </p:ext>
            </p:extLst>
          </p:nvPr>
        </p:nvGraphicFramePr>
        <p:xfrm>
          <a:off x="1620743" y="1392382"/>
          <a:ext cx="7076448" cy="491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335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F306AE-4A32-4C20-8293-47D04E55F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2F11CC-2266-4293-8ABE-0E96E4BEA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9B6427-CF14-459B-ACDA-F60276447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F9EB28-5FD2-45F9-8432-85FF92B7A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53A6BD0-4A9E-4F88-886D-590E8F570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AF78F7-CEE8-4A3A-8947-E401ACA36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398D07-16ED-4569-9F46-4D13A4E6E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9E59AB-B5E7-4F65-80B9-515DDD69A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613A0-8995-9514-113F-63885426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55" y="923261"/>
            <a:ext cx="2601191" cy="114264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EKIMENA</a:t>
            </a:r>
          </a:p>
        </p:txBody>
      </p:sp>
      <p:pic>
        <p:nvPicPr>
          <p:cNvPr id="3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9CC2CE2E-5B8A-8880-EA94-5B094894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1 Grupo">
            <a:extLst>
              <a:ext uri="{FF2B5EF4-FFF2-40B4-BE49-F238E27FC236}">
                <a16:creationId xmlns:a16="http://schemas.microsoft.com/office/drawing/2014/main" id="{9BD0F9C4-8C4A-DF61-CFB2-44732000076F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6" name="3 Grupo">
              <a:extLst>
                <a:ext uri="{FF2B5EF4-FFF2-40B4-BE49-F238E27FC236}">
                  <a16:creationId xmlns:a16="http://schemas.microsoft.com/office/drawing/2014/main" id="{15E604CC-794D-DBDA-1663-C79E565D25C5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7" name="4 Rectángulo">
                <a:extLst>
                  <a:ext uri="{FF2B5EF4-FFF2-40B4-BE49-F238E27FC236}">
                    <a16:creationId xmlns:a16="http://schemas.microsoft.com/office/drawing/2014/main" id="{AF48EA36-F9C6-9B68-DC9E-561FED58072C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8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7B490544-B2E7-B842-5CB8-9880EE9A898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5">
                <a:extLst>
                  <a:ext uri="{FF2B5EF4-FFF2-40B4-BE49-F238E27FC236}">
                    <a16:creationId xmlns:a16="http://schemas.microsoft.com/office/drawing/2014/main" id="{1F1A9BF5-EA9F-ED6A-8DDD-D6C5BD7503F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7 Rectángulo">
                <a:extLst>
                  <a:ext uri="{FF2B5EF4-FFF2-40B4-BE49-F238E27FC236}">
                    <a16:creationId xmlns:a16="http://schemas.microsoft.com/office/drawing/2014/main" id="{DD7BC93E-0D7F-1B8B-E8BE-63FC1801F4AA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FAD95D3C-BA39-BA11-E623-1AB671945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" y="2065901"/>
            <a:ext cx="4748645" cy="2671113"/>
          </a:xfrm>
          <a:prstGeom prst="rect">
            <a:avLst/>
          </a:prstGeom>
        </p:spPr>
      </p:pic>
      <p:pic>
        <p:nvPicPr>
          <p:cNvPr id="14" name="Picture 2" descr="G:\BIZIKASI\LOGOA_BAT\LOGO_BAT.jpg">
            <a:extLst>
              <a:ext uri="{FF2B5EF4-FFF2-40B4-BE49-F238E27FC236}">
                <a16:creationId xmlns:a16="http://schemas.microsoft.com/office/drawing/2014/main" id="{8CECACF8-00CD-123C-6765-99AF5A583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6165" r="7028" b="9248"/>
          <a:stretch/>
        </p:blipFill>
        <p:spPr bwMode="auto">
          <a:xfrm>
            <a:off x="6835941" y="1998279"/>
            <a:ext cx="2717971" cy="28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B39A956E-89E4-9607-42B8-6DF56408476A}"/>
              </a:ext>
            </a:extLst>
          </p:cNvPr>
          <p:cNvSpPr txBox="1">
            <a:spLocks/>
          </p:cNvSpPr>
          <p:nvPr/>
        </p:nvSpPr>
        <p:spPr>
          <a:xfrm>
            <a:off x="7058891" y="923261"/>
            <a:ext cx="2601191" cy="11426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EGITURA</a:t>
            </a:r>
            <a:endParaRPr lang="es-E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0D075B3-A7E4-1CFB-F056-D0668FD76B2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91030" y="2129246"/>
            <a:ext cx="6542314" cy="335715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ZUZENDARIA / IKASKETA BURUA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HEZKIDETZA ARDURADUNA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IRAKASLE AHOLKULARIA / ORIENTATZAILEA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ONGIZATE ETA BABESERAKO KOORDINATZAILEA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A330E-CC3E-0021-EB84-B68B9FAE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619996"/>
            <a:ext cx="4168308" cy="1142640"/>
          </a:xfrm>
        </p:spPr>
        <p:txBody>
          <a:bodyPr>
            <a:normAutofit/>
          </a:bodyPr>
          <a:lstStyle/>
          <a:p>
            <a:r>
              <a:rPr lang="es-ES" sz="4000" dirty="0"/>
              <a:t>TALDEKO KIDEAK</a:t>
            </a:r>
          </a:p>
        </p:txBody>
      </p:sp>
      <p:pic>
        <p:nvPicPr>
          <p:cNvPr id="4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4B543AEC-A8F0-81FD-0C70-F405D5FA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1 Grupo">
            <a:extLst>
              <a:ext uri="{FF2B5EF4-FFF2-40B4-BE49-F238E27FC236}">
                <a16:creationId xmlns:a16="http://schemas.microsoft.com/office/drawing/2014/main" id="{F3AE9081-D0EA-F5B4-6690-DDA02FD83F9F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6" name="3 Grupo">
              <a:extLst>
                <a:ext uri="{FF2B5EF4-FFF2-40B4-BE49-F238E27FC236}">
                  <a16:creationId xmlns:a16="http://schemas.microsoft.com/office/drawing/2014/main" id="{FD9397C9-2973-EECD-F2DC-E3FAC0ADF26A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7" name="4 Rectángulo">
                <a:extLst>
                  <a:ext uri="{FF2B5EF4-FFF2-40B4-BE49-F238E27FC236}">
                    <a16:creationId xmlns:a16="http://schemas.microsoft.com/office/drawing/2014/main" id="{0E349971-58CE-4C9E-6CEC-793F722DB2F9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8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E2BC0337-BE2D-C6B7-CCA4-996E9F06B0A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5">
                <a:extLst>
                  <a:ext uri="{FF2B5EF4-FFF2-40B4-BE49-F238E27FC236}">
                    <a16:creationId xmlns:a16="http://schemas.microsoft.com/office/drawing/2014/main" id="{87EDC3D7-B17E-8CCF-E90D-1E1914D708C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7 Rectángulo">
                <a:extLst>
                  <a:ext uri="{FF2B5EF4-FFF2-40B4-BE49-F238E27FC236}">
                    <a16:creationId xmlns:a16="http://schemas.microsoft.com/office/drawing/2014/main" id="{915E8207-ECE1-05D9-475A-D72B3AB70620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2" name="Picture 2" descr="https://bizikasi.euskadi.eus/documents/28358704/28394853/Bat.png/d1fb39b1-1602-de85-998d-3ceb1f272ec5?t=1576147420685">
            <a:extLst>
              <a:ext uri="{FF2B5EF4-FFF2-40B4-BE49-F238E27FC236}">
                <a16:creationId xmlns:a16="http://schemas.microsoft.com/office/drawing/2014/main" id="{5F1FA087-8B1A-CB17-CAAC-658EE4A4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346">
            <a:off x="6106756" y="277998"/>
            <a:ext cx="2205453" cy="10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rudia 5">
            <a:hlinkClick r:id="rId6"/>
            <a:extLst>
              <a:ext uri="{FF2B5EF4-FFF2-40B4-BE49-F238E27FC236}">
                <a16:creationId xmlns:a16="http://schemas.microsoft.com/office/drawing/2014/main" id="{BC394527-9565-E461-8E1C-2B409FDF5C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D6A6EA0-7BFB-2211-EFBE-AAAAF81B42B6}"/>
              </a:ext>
            </a:extLst>
          </p:cNvPr>
          <p:cNvSpPr/>
          <p:nvPr/>
        </p:nvSpPr>
        <p:spPr>
          <a:xfrm>
            <a:off x="1126413" y="468885"/>
            <a:ext cx="689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err="1">
                <a:ln/>
                <a:solidFill>
                  <a:schemeClr val="accent3"/>
                </a:solidFill>
              </a:rPr>
              <a:t>Ikastetxe</a:t>
            </a:r>
            <a:r>
              <a:rPr lang="es-ES" sz="5400" b="1" dirty="0">
                <a:ln/>
                <a:solidFill>
                  <a:schemeClr val="accent3"/>
                </a:solidFill>
              </a:rPr>
              <a:t> </a:t>
            </a:r>
            <a:r>
              <a:rPr lang="es-ES" sz="5400" b="1" dirty="0" err="1">
                <a:ln/>
                <a:solidFill>
                  <a:schemeClr val="accent3"/>
                </a:solidFill>
              </a:rPr>
              <a:t>abegikorra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7B8368F-4D0A-8782-F08D-ADB043A0B4D8}"/>
              </a:ext>
            </a:extLst>
          </p:cNvPr>
          <p:cNvSpPr/>
          <p:nvPr/>
        </p:nvSpPr>
        <p:spPr>
          <a:xfrm>
            <a:off x="970812" y="1897536"/>
            <a:ext cx="85966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 </a:t>
            </a:r>
            <a:r>
              <a:rPr lang="es-ES" sz="6600" dirty="0" err="1">
                <a:ln w="0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ikastetxea</a:t>
            </a:r>
            <a:r>
              <a:rPr lang="es-ES" sz="6600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600" dirty="0" err="1">
                <a:ln w="0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</a:t>
            </a:r>
            <a:endParaRPr lang="es-ES" sz="6600" b="0" cap="none" spc="0" dirty="0">
              <a:ln w="0"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7D47F8-2ACC-EAF1-1975-DC9F1FA2BCA4}"/>
              </a:ext>
            </a:extLst>
          </p:cNvPr>
          <p:cNvSpPr/>
          <p:nvPr/>
        </p:nvSpPr>
        <p:spPr>
          <a:xfrm>
            <a:off x="0" y="3266855"/>
            <a:ext cx="109472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 err="1">
                <a:ln/>
                <a:solidFill>
                  <a:srgbClr val="0070C0"/>
                </a:solidFill>
              </a:rPr>
              <a:t>Entzuteko</a:t>
            </a:r>
            <a:r>
              <a:rPr lang="es-ES" sz="7200" b="1" dirty="0">
                <a:ln/>
                <a:solidFill>
                  <a:srgbClr val="0070C0"/>
                </a:solidFill>
              </a:rPr>
              <a:t> prest </a:t>
            </a:r>
            <a:r>
              <a:rPr lang="es-ES" sz="7200" b="1" dirty="0" err="1">
                <a:ln/>
                <a:solidFill>
                  <a:srgbClr val="0070C0"/>
                </a:solidFill>
              </a:rPr>
              <a:t>naukazu</a:t>
            </a:r>
            <a:endParaRPr lang="es-ES" sz="7200" b="1" dirty="0">
              <a:ln/>
              <a:solidFill>
                <a:srgbClr val="0070C0"/>
              </a:solidFill>
            </a:endParaRPr>
          </a:p>
        </p:txBody>
      </p:sp>
      <p:pic>
        <p:nvPicPr>
          <p:cNvPr id="2" name="Picture 2" descr="Transformar la educación para un mundo cambiante - Gobierno Vasco -  Euskadi.eus">
            <a:extLst>
              <a:ext uri="{FF2B5EF4-FFF2-40B4-BE49-F238E27FC236}">
                <a16:creationId xmlns:a16="http://schemas.microsoft.com/office/drawing/2014/main" id="{23D91AC1-8034-755B-A803-BFF0F640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1" y="6219620"/>
            <a:ext cx="1847850" cy="6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1 Grupo">
            <a:extLst>
              <a:ext uri="{FF2B5EF4-FFF2-40B4-BE49-F238E27FC236}">
                <a16:creationId xmlns:a16="http://schemas.microsoft.com/office/drawing/2014/main" id="{1E753A4E-5490-B9B2-14DD-1B02C893D27E}"/>
              </a:ext>
            </a:extLst>
          </p:cNvPr>
          <p:cNvGrpSpPr/>
          <p:nvPr/>
        </p:nvGrpSpPr>
        <p:grpSpPr>
          <a:xfrm>
            <a:off x="259688" y="6196561"/>
            <a:ext cx="1422263" cy="507310"/>
            <a:chOff x="4230364" y="3447088"/>
            <a:chExt cx="2231272" cy="665825"/>
          </a:xfrm>
        </p:grpSpPr>
        <p:grpSp>
          <p:nvGrpSpPr>
            <p:cNvPr id="4" name="3 Grupo">
              <a:extLst>
                <a:ext uri="{FF2B5EF4-FFF2-40B4-BE49-F238E27FC236}">
                  <a16:creationId xmlns:a16="http://schemas.microsoft.com/office/drawing/2014/main" id="{63C94C72-B627-9319-CEBD-E0487FEA5EF3}"/>
                </a:ext>
              </a:extLst>
            </p:cNvPr>
            <p:cNvGrpSpPr/>
            <p:nvPr/>
          </p:nvGrpSpPr>
          <p:grpSpPr>
            <a:xfrm>
              <a:off x="4230364" y="3447088"/>
              <a:ext cx="2231272" cy="665825"/>
              <a:chOff x="0" y="0"/>
              <a:chExt cx="2231272" cy="665825"/>
            </a:xfrm>
          </p:grpSpPr>
          <p:sp>
            <p:nvSpPr>
              <p:cNvPr id="6" name="4 Rectángulo">
                <a:extLst>
                  <a:ext uri="{FF2B5EF4-FFF2-40B4-BE49-F238E27FC236}">
                    <a16:creationId xmlns:a16="http://schemas.microsoft.com/office/drawing/2014/main" id="{B48A0B8E-5512-A422-1A3C-03F64F1A2DA4}"/>
                  </a:ext>
                </a:extLst>
              </p:cNvPr>
              <p:cNvSpPr/>
              <p:nvPr/>
            </p:nvSpPr>
            <p:spPr>
              <a:xfrm>
                <a:off x="0" y="0"/>
                <a:ext cx="2231250" cy="66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  <p:pic>
            <p:nvPicPr>
              <p:cNvPr id="7" name="Shape 4" descr="C:\Users\epr\Dropbox\eduardo@berrigasteiz.com\ejgv_lucia\berritzeguneak.eus\logos_bg\bg_kalitatea1_old.jpg">
                <a:extLst>
                  <a:ext uri="{FF2B5EF4-FFF2-40B4-BE49-F238E27FC236}">
                    <a16:creationId xmlns:a16="http://schemas.microsoft.com/office/drawing/2014/main" id="{6CCDEF97-5C1C-BAB9-1602-781A6020CB8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75966" b="44754"/>
              <a:stretch/>
            </p:blipFill>
            <p:spPr>
              <a:xfrm>
                <a:off x="0" y="0"/>
                <a:ext cx="472440" cy="5861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5">
                <a:extLst>
                  <a:ext uri="{FF2B5EF4-FFF2-40B4-BE49-F238E27FC236}">
                    <a16:creationId xmlns:a16="http://schemas.microsoft.com/office/drawing/2014/main" id="{95C9F985-919D-9067-0CDA-9EF816E1D3F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8197" y="139485"/>
                <a:ext cx="1743075" cy="274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7 Rectángulo">
                <a:extLst>
                  <a:ext uri="{FF2B5EF4-FFF2-40B4-BE49-F238E27FC236}">
                    <a16:creationId xmlns:a16="http://schemas.microsoft.com/office/drawing/2014/main" id="{4811F4B9-EE9D-F6EA-7AC4-F30866AB6FCF}"/>
                  </a:ext>
                </a:extLst>
              </p:cNvPr>
              <p:cNvSpPr/>
              <p:nvPr/>
            </p:nvSpPr>
            <p:spPr>
              <a:xfrm>
                <a:off x="410705" y="325465"/>
                <a:ext cx="1708785" cy="3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56E"/>
                    </a:solidFill>
                    <a:effectLst/>
                    <a:uLnTx/>
                    <a:uFillTx/>
                    <a:latin typeface="Arial Narrow"/>
                    <a:ea typeface="Arial Narrow"/>
                    <a:cs typeface="Arial Narrow"/>
                  </a:rPr>
                  <a:t>Nagusia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+mn-cs"/>
                  </a:rPr>
                  <a:t> </a:t>
                </a:r>
                <a:endParaRPr kumimoji="0" lang="eu-E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endParaRPr>
              </a:p>
            </p:txBody>
          </p:sp>
        </p:grpSp>
      </p:grpSp>
      <p:pic>
        <p:nvPicPr>
          <p:cNvPr id="13" name="Irudia 5">
            <a:hlinkClick r:id="rId6"/>
            <a:extLst>
              <a:ext uri="{FF2B5EF4-FFF2-40B4-BE49-F238E27FC236}">
                <a16:creationId xmlns:a16="http://schemas.microsoft.com/office/drawing/2014/main" id="{81EC1D57-6370-2DDC-C692-C8C6335EE3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5" y1="36929" x2="40275" y2="36929"/>
                        <a14:foregroundMark x1="29835" y1="40402" x2="29835" y2="40402"/>
                        <a14:foregroundMark x1="21593" y1="57770" x2="21593" y2="57770"/>
                        <a14:foregroundMark x1="47418" y1="54845" x2="47418" y2="54845"/>
                        <a14:foregroundMark x1="47637" y1="60878" x2="47637" y2="60878"/>
                        <a14:foregroundMark x1="35000" y1="59049" x2="35000" y2="59049"/>
                        <a14:foregroundMark x1="70330" y1="57495" x2="70330" y2="57495"/>
                        <a14:backgroundMark x1="50714" y1="55576" x2="50714" y2="55576"/>
                        <a14:backgroundMark x1="59835" y1="58135" x2="59835" y2="58135"/>
                        <a14:backgroundMark x1="78736" y1="57770" x2="78736" y2="57770"/>
                        <a14:backgroundMark x1="76538" y1="57952" x2="76538" y2="57952"/>
                        <a14:backgroundMark x1="73901" y1="62706" x2="73901" y2="62706"/>
                        <a14:backgroundMark x1="66648" y1="60329" x2="66648" y2="60329"/>
                        <a14:backgroundMark x1="58187" y1="60329" x2="58187" y2="60329"/>
                        <a14:backgroundMark x1="46978" y1="61335" x2="46978" y2="61335"/>
                        <a14:backgroundMark x1="52473" y1="60329" x2="52473" y2="60329"/>
                        <a14:backgroundMark x1="58462" y1="58501" x2="58462" y2="58501"/>
                        <a14:backgroundMark x1="64231" y1="64442" x2="64231" y2="64442"/>
                        <a14:backgroundMark x1="70330" y1="63437" x2="70330" y2="63437"/>
                        <a14:backgroundMark x1="48589" y1="54414" x2="48589" y2="54414"/>
                        <a14:backgroundMark x1="56287" y1="57308" x2="56287" y2="57308"/>
                        <a14:backgroundMark x1="63131" y1="59045" x2="63131" y2="59045"/>
                        <a14:backgroundMark x1="69632" y1="55572" x2="69632" y2="55572"/>
                        <a14:backgroundMark x1="47049" y1="55572" x2="47049" y2="55572"/>
                        <a14:backgroundMark x1="58512" y1="55861" x2="58512" y2="55861"/>
                        <a14:backgroundMark x1="54852" y1="63082" x2="54852" y2="63082"/>
                        <a14:backgroundMark x1="65401" y1="61649" x2="65401" y2="61649"/>
                        <a14:backgroundMark x1="66245" y1="56631" x2="66245" y2="5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9746" r="16325" b="18278"/>
          <a:stretch/>
        </p:blipFill>
        <p:spPr>
          <a:xfrm>
            <a:off x="10492007" y="6009294"/>
            <a:ext cx="1623185" cy="8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Alboetakoa">
  <a:themeElements>
    <a:clrScheme name="Personalizado 6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005390"/>
      </a:accent2>
      <a:accent3>
        <a:srgbClr val="B64926"/>
      </a:accent3>
      <a:accent4>
        <a:srgbClr val="0070C0"/>
      </a:accent4>
      <a:accent5>
        <a:srgbClr val="FE9999"/>
      </a:accent5>
      <a:accent6>
        <a:srgbClr val="B22600"/>
      </a:accent6>
      <a:hlink>
        <a:srgbClr val="CC9900"/>
      </a:hlink>
      <a:folHlink>
        <a:srgbClr val="666699"/>
      </a:folHlink>
    </a:clrScheme>
    <a:fontScheme name="Alboetako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boetako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3719D4026D0CC042862B43557B67FBD4" ma:contentTypeVersion="15" ma:contentTypeDescription="Sortu dokumentu berri bat." ma:contentTypeScope="" ma:versionID="6493b03484357be3cf7f8a520c1f165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05da7a9badaaa060ed7e8cdef1291ae4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8fd8a-560b-432a-8b44-16ce9b29f0e6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f321a-7c98-4edc-98e3-874eacb98eea">
      <Terms xmlns="http://schemas.microsoft.com/office/infopath/2007/PartnerControls"/>
    </lcf76f155ced4ddcb4097134ff3c332f>
    <TaxCatchAll xmlns="0f9d02d5-d7c8-404e-86e0-b56ca37cb1ec" xsi:nil="true"/>
  </documentManagement>
</p:properties>
</file>

<file path=customXml/itemProps1.xml><?xml version="1.0" encoding="utf-8"?>
<ds:datastoreItem xmlns:ds="http://schemas.openxmlformats.org/officeDocument/2006/customXml" ds:itemID="{C2B0B5C0-C36F-4B05-A1BB-5D2734876B8E}"/>
</file>

<file path=customXml/itemProps2.xml><?xml version="1.0" encoding="utf-8"?>
<ds:datastoreItem xmlns:ds="http://schemas.openxmlformats.org/officeDocument/2006/customXml" ds:itemID="{D585FFDF-862B-497B-BF62-D669DA2FA86F}"/>
</file>

<file path=customXml/itemProps3.xml><?xml version="1.0" encoding="utf-8"?>
<ds:datastoreItem xmlns:ds="http://schemas.openxmlformats.org/officeDocument/2006/customXml" ds:itemID="{B1A4B88F-8481-43E7-91B3-253781138FD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2271</TotalTime>
  <Words>466</Words>
  <Application>Microsoft Office PowerPoint</Application>
  <PresentationFormat>Panorámica</PresentationFormat>
  <Paragraphs>112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Open Sans</vt:lpstr>
      <vt:lpstr>Trebuchet MS</vt:lpstr>
      <vt:lpstr>Wingdings 3</vt:lpstr>
      <vt:lpstr>Alboetakoa</vt:lpstr>
      <vt:lpstr>NOLA LAGUN ZAITZAKET?</vt:lpstr>
      <vt:lpstr>Antolaketa eraginkorra</vt:lpstr>
      <vt:lpstr>Presentación de PowerPoint</vt:lpstr>
      <vt:lpstr>Presentación de PowerPoint</vt:lpstr>
      <vt:lpstr>LAGUNTZA ZERBITZUA</vt:lpstr>
      <vt:lpstr>LAGUNTZA ZERBITZUA</vt:lpstr>
      <vt:lpstr>EKIMENA</vt:lpstr>
      <vt:lpstr>TALDEKO KIDEAK</vt:lpstr>
      <vt:lpstr>Presentación de PowerPoint</vt:lpstr>
      <vt:lpstr>ESKERRIK ASKO!!!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Ramos Sarriugarte, Iñigo</dc:creator>
  <cp:lastModifiedBy>Iñigo Ramos Sarriugarte</cp:lastModifiedBy>
  <cp:revision>30</cp:revision>
  <dcterms:created xsi:type="dcterms:W3CDTF">2023-05-07T07:42:18Z</dcterms:created>
  <dcterms:modified xsi:type="dcterms:W3CDTF">2024-04-25T06:59:53Z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0x0101003719D4026D0CC042862B43557B67FBD4</vt:lpwstr>
  </property>
</Properties>
</file>