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handoutMasterIdLst>
    <p:handoutMasterId r:id="rId23"/>
  </p:handoutMasterIdLst>
  <p:sldIdLst>
    <p:sldId id="256" r:id="rId5"/>
    <p:sldId id="259" r:id="rId6"/>
    <p:sldId id="262" r:id="rId7"/>
    <p:sldId id="318" r:id="rId8"/>
    <p:sldId id="322" r:id="rId9"/>
    <p:sldId id="326" r:id="rId10"/>
    <p:sldId id="304" r:id="rId11"/>
    <p:sldId id="323" r:id="rId12"/>
    <p:sldId id="324" r:id="rId13"/>
    <p:sldId id="327" r:id="rId14"/>
    <p:sldId id="328" r:id="rId15"/>
    <p:sldId id="329" r:id="rId16"/>
    <p:sldId id="325" r:id="rId17"/>
    <p:sldId id="320" r:id="rId18"/>
    <p:sldId id="330" r:id="rId19"/>
    <p:sldId id="332" r:id="rId20"/>
    <p:sldId id="333" r:id="rId21"/>
    <p:sldId id="292" r:id="rId22"/>
  </p:sldIdLst>
  <p:sldSz cx="12192000" cy="6858000"/>
  <p:notesSz cx="6662738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9EBA"/>
    <a:srgbClr val="58B0AE"/>
    <a:srgbClr val="7EC2C0"/>
    <a:srgbClr val="89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F79F87-566B-4365-9556-0F2FDDBDBDE1}" v="1" dt="2024-10-17T10:23:30.3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6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ópez Varona, Mª José" userId="6b80e222-923f-4be5-9ffe-77a4b7672272" providerId="ADAL" clId="{E95BCEC9-85C8-47BA-AFAA-7B7DAEE5BBFB}"/>
    <pc:docChg chg="undo custSel modSld">
      <pc:chgData name="López Varona, Mª José" userId="6b80e222-923f-4be5-9ffe-77a4b7672272" providerId="ADAL" clId="{E95BCEC9-85C8-47BA-AFAA-7B7DAEE5BBFB}" dt="2024-09-05T06:51:57.649" v="48" actId="113"/>
      <pc:docMkLst>
        <pc:docMk/>
      </pc:docMkLst>
      <pc:sldChg chg="addSp modSp mod">
        <pc:chgData name="López Varona, Mª José" userId="6b80e222-923f-4be5-9ffe-77a4b7672272" providerId="ADAL" clId="{E95BCEC9-85C8-47BA-AFAA-7B7DAEE5BBFB}" dt="2024-09-05T06:51:57.649" v="48" actId="113"/>
        <pc:sldMkLst>
          <pc:docMk/>
          <pc:sldMk cId="1571040085" sldId="292"/>
        </pc:sldMkLst>
        <pc:spChg chg="add mod">
          <ac:chgData name="López Varona, Mª José" userId="6b80e222-923f-4be5-9ffe-77a4b7672272" providerId="ADAL" clId="{E95BCEC9-85C8-47BA-AFAA-7B7DAEE5BBFB}" dt="2024-09-05T06:51:57.649" v="48" actId="113"/>
          <ac:spMkLst>
            <pc:docMk/>
            <pc:sldMk cId="1571040085" sldId="292"/>
            <ac:spMk id="2" creationId="{7652305D-07E3-F8FA-3769-BD2841E96A97}"/>
          </ac:spMkLst>
        </pc:spChg>
      </pc:sldChg>
      <pc:sldChg chg="modSp mod">
        <pc:chgData name="López Varona, Mª José" userId="6b80e222-923f-4be5-9ffe-77a4b7672272" providerId="ADAL" clId="{E95BCEC9-85C8-47BA-AFAA-7B7DAEE5BBFB}" dt="2024-09-05T06:49:14.270" v="5" actId="5793"/>
        <pc:sldMkLst>
          <pc:docMk/>
          <pc:sldMk cId="1468329794" sldId="304"/>
        </pc:sldMkLst>
        <pc:spChg chg="mod">
          <ac:chgData name="López Varona, Mª José" userId="6b80e222-923f-4be5-9ffe-77a4b7672272" providerId="ADAL" clId="{E95BCEC9-85C8-47BA-AFAA-7B7DAEE5BBFB}" dt="2024-09-05T06:49:14.270" v="5" actId="5793"/>
          <ac:spMkLst>
            <pc:docMk/>
            <pc:sldMk cId="1468329794" sldId="304"/>
            <ac:spMk id="6" creationId="{00000000-0000-0000-0000-000000000000}"/>
          </ac:spMkLst>
        </pc:spChg>
      </pc:sldChg>
      <pc:sldChg chg="modSp mod">
        <pc:chgData name="López Varona, Mª José" userId="6b80e222-923f-4be5-9ffe-77a4b7672272" providerId="ADAL" clId="{E95BCEC9-85C8-47BA-AFAA-7B7DAEE5BBFB}" dt="2024-09-05T06:49:33.453" v="12" actId="6549"/>
        <pc:sldMkLst>
          <pc:docMk/>
          <pc:sldMk cId="3335105200" sldId="324"/>
        </pc:sldMkLst>
        <pc:spChg chg="mod">
          <ac:chgData name="López Varona, Mª José" userId="6b80e222-923f-4be5-9ffe-77a4b7672272" providerId="ADAL" clId="{E95BCEC9-85C8-47BA-AFAA-7B7DAEE5BBFB}" dt="2024-09-05T06:49:33.453" v="12" actId="6549"/>
          <ac:spMkLst>
            <pc:docMk/>
            <pc:sldMk cId="3335105200" sldId="324"/>
            <ac:spMk id="6" creationId="{00000000-0000-0000-0000-000000000000}"/>
          </ac:spMkLst>
        </pc:spChg>
      </pc:sldChg>
      <pc:sldChg chg="modSp mod">
        <pc:chgData name="López Varona, Mª José" userId="6b80e222-923f-4be5-9ffe-77a4b7672272" providerId="ADAL" clId="{E95BCEC9-85C8-47BA-AFAA-7B7DAEE5BBFB}" dt="2024-09-05T06:49:57" v="14" actId="6549"/>
        <pc:sldMkLst>
          <pc:docMk/>
          <pc:sldMk cId="2240198331" sldId="332"/>
        </pc:sldMkLst>
        <pc:spChg chg="mod">
          <ac:chgData name="López Varona, Mª José" userId="6b80e222-923f-4be5-9ffe-77a4b7672272" providerId="ADAL" clId="{E95BCEC9-85C8-47BA-AFAA-7B7DAEE5BBFB}" dt="2024-09-05T06:49:57" v="14" actId="6549"/>
          <ac:spMkLst>
            <pc:docMk/>
            <pc:sldMk cId="2240198331" sldId="332"/>
            <ac:spMk id="3" creationId="{00000000-0000-0000-0000-000000000000}"/>
          </ac:spMkLst>
        </pc:spChg>
      </pc:sldChg>
    </pc:docChg>
  </pc:docChgLst>
  <pc:docChgLst>
    <pc:chgData name="López Varona, Mª José" userId="6b80e222-923f-4be5-9ffe-77a4b7672272" providerId="ADAL" clId="{AFAD9B88-7C2F-4350-9EF8-8BD01589AC3C}"/>
    <pc:docChg chg="modSld">
      <pc:chgData name="López Varona, Mª José" userId="6b80e222-923f-4be5-9ffe-77a4b7672272" providerId="ADAL" clId="{AFAD9B88-7C2F-4350-9EF8-8BD01589AC3C}" dt="2024-05-03T05:47:53.439" v="1" actId="13926"/>
      <pc:docMkLst>
        <pc:docMk/>
      </pc:docMkLst>
      <pc:sldChg chg="modSp mod">
        <pc:chgData name="López Varona, Mª José" userId="6b80e222-923f-4be5-9ffe-77a4b7672272" providerId="ADAL" clId="{AFAD9B88-7C2F-4350-9EF8-8BD01589AC3C}" dt="2024-05-03T05:47:33.773" v="0" actId="13926"/>
        <pc:sldMkLst>
          <pc:docMk/>
          <pc:sldMk cId="1752585274" sldId="256"/>
        </pc:sldMkLst>
        <pc:spChg chg="mod">
          <ac:chgData name="López Varona, Mª José" userId="6b80e222-923f-4be5-9ffe-77a4b7672272" providerId="ADAL" clId="{AFAD9B88-7C2F-4350-9EF8-8BD01589AC3C}" dt="2024-05-03T05:47:33.773" v="0" actId="13926"/>
          <ac:spMkLst>
            <pc:docMk/>
            <pc:sldMk cId="1752585274" sldId="256"/>
            <ac:spMk id="2" creationId="{00000000-0000-0000-0000-000000000000}"/>
          </ac:spMkLst>
        </pc:spChg>
      </pc:sldChg>
      <pc:sldChg chg="modSp mod">
        <pc:chgData name="López Varona, Mª José" userId="6b80e222-923f-4be5-9ffe-77a4b7672272" providerId="ADAL" clId="{AFAD9B88-7C2F-4350-9EF8-8BD01589AC3C}" dt="2024-05-03T05:47:53.439" v="1" actId="13926"/>
        <pc:sldMkLst>
          <pc:docMk/>
          <pc:sldMk cId="1571040085" sldId="292"/>
        </pc:sldMkLst>
        <pc:spChg chg="mod">
          <ac:chgData name="López Varona, Mª José" userId="6b80e222-923f-4be5-9ffe-77a4b7672272" providerId="ADAL" clId="{AFAD9B88-7C2F-4350-9EF8-8BD01589AC3C}" dt="2024-05-03T05:47:53.439" v="1" actId="13926"/>
          <ac:spMkLst>
            <pc:docMk/>
            <pc:sldMk cId="1571040085" sldId="292"/>
            <ac:spMk id="3" creationId="{00000000-0000-0000-0000-000000000000}"/>
          </ac:spMkLst>
        </pc:spChg>
      </pc:sldChg>
    </pc:docChg>
  </pc:docChgLst>
  <pc:docChgLst>
    <pc:chgData name="López Varona, Mª José" userId="6b80e222-923f-4be5-9ffe-77a4b7672272" providerId="ADAL" clId="{A5CD1793-69BE-4D54-B0E2-0DDE7277AD58}"/>
    <pc:docChg chg="undo custSel modSld">
      <pc:chgData name="López Varona, Mª José" userId="6b80e222-923f-4be5-9ffe-77a4b7672272" providerId="ADAL" clId="{A5CD1793-69BE-4D54-B0E2-0DDE7277AD58}" dt="2024-05-06T11:32:48.673" v="1986"/>
      <pc:docMkLst>
        <pc:docMk/>
      </pc:docMkLst>
      <pc:sldChg chg="modSp mod">
        <pc:chgData name="López Varona, Mª José" userId="6b80e222-923f-4be5-9ffe-77a4b7672272" providerId="ADAL" clId="{A5CD1793-69BE-4D54-B0E2-0DDE7277AD58}" dt="2024-05-03T06:05:16.018" v="487" actId="20577"/>
        <pc:sldMkLst>
          <pc:docMk/>
          <pc:sldMk cId="1752585274" sldId="256"/>
        </pc:sldMkLst>
        <pc:spChg chg="mod">
          <ac:chgData name="López Varona, Mª José" userId="6b80e222-923f-4be5-9ffe-77a4b7672272" providerId="ADAL" clId="{A5CD1793-69BE-4D54-B0E2-0DDE7277AD58}" dt="2024-05-03T06:05:16.018" v="487" actId="20577"/>
          <ac:spMkLst>
            <pc:docMk/>
            <pc:sldMk cId="1752585274" sldId="256"/>
            <ac:spMk id="2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3T06:01:03.189" v="297" actId="20577"/>
        <pc:sldMkLst>
          <pc:docMk/>
          <pc:sldMk cId="3993719675" sldId="259"/>
        </pc:sldMkLst>
        <pc:spChg chg="mod">
          <ac:chgData name="López Varona, Mª José" userId="6b80e222-923f-4be5-9ffe-77a4b7672272" providerId="ADAL" clId="{A5CD1793-69BE-4D54-B0E2-0DDE7277AD58}" dt="2024-05-03T05:51:59.646" v="97" actId="20577"/>
          <ac:spMkLst>
            <pc:docMk/>
            <pc:sldMk cId="3993719675" sldId="259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01:03.189" v="297" actId="20577"/>
          <ac:spMkLst>
            <pc:docMk/>
            <pc:sldMk cId="3993719675" sldId="259"/>
            <ac:spMk id="4" creationId="{00000000-0000-0000-0000-000000000000}"/>
          </ac:spMkLst>
        </pc:spChg>
      </pc:sldChg>
      <pc:sldChg chg="addSp delSp modSp mod">
        <pc:chgData name="López Varona, Mª José" userId="6b80e222-923f-4be5-9ffe-77a4b7672272" providerId="ADAL" clId="{A5CD1793-69BE-4D54-B0E2-0DDE7277AD58}" dt="2024-05-03T06:13:01.548" v="552" actId="108"/>
        <pc:sldMkLst>
          <pc:docMk/>
          <pc:sldMk cId="628501172" sldId="262"/>
        </pc:sldMkLst>
        <pc:spChg chg="mod">
          <ac:chgData name="López Varona, Mª José" userId="6b80e222-923f-4be5-9ffe-77a4b7672272" providerId="ADAL" clId="{A5CD1793-69BE-4D54-B0E2-0DDE7277AD58}" dt="2024-05-03T06:01:20.888" v="304" actId="20577"/>
          <ac:spMkLst>
            <pc:docMk/>
            <pc:sldMk cId="628501172" sldId="262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13:01.548" v="552" actId="108"/>
          <ac:spMkLst>
            <pc:docMk/>
            <pc:sldMk cId="628501172" sldId="262"/>
            <ac:spMk id="6" creationId="{00000000-0000-0000-0000-000000000000}"/>
          </ac:spMkLst>
        </pc:spChg>
        <pc:picChg chg="del">
          <ac:chgData name="López Varona, Mª José" userId="6b80e222-923f-4be5-9ffe-77a4b7672272" providerId="ADAL" clId="{A5CD1793-69BE-4D54-B0E2-0DDE7277AD58}" dt="2024-05-03T06:09:03.379" v="519" actId="478"/>
          <ac:picMkLst>
            <pc:docMk/>
            <pc:sldMk cId="628501172" sldId="262"/>
            <ac:picMk id="3" creationId="{703738D2-D4BE-7D34-59FE-9D815CB85691}"/>
          </ac:picMkLst>
        </pc:picChg>
        <pc:picChg chg="add del mod">
          <ac:chgData name="López Varona, Mª José" userId="6b80e222-923f-4be5-9ffe-77a4b7672272" providerId="ADAL" clId="{A5CD1793-69BE-4D54-B0E2-0DDE7277AD58}" dt="2024-05-03T06:11:05.692" v="540" actId="478"/>
          <ac:picMkLst>
            <pc:docMk/>
            <pc:sldMk cId="628501172" sldId="262"/>
            <ac:picMk id="5" creationId="{04B7CAAD-9C6C-2A8B-DABB-4EA028B938FA}"/>
          </ac:picMkLst>
        </pc:picChg>
        <pc:picChg chg="add mod">
          <ac:chgData name="López Varona, Mª José" userId="6b80e222-923f-4be5-9ffe-77a4b7672272" providerId="ADAL" clId="{A5CD1793-69BE-4D54-B0E2-0DDE7277AD58}" dt="2024-05-03T06:12:08.277" v="548" actId="1076"/>
          <ac:picMkLst>
            <pc:docMk/>
            <pc:sldMk cId="628501172" sldId="262"/>
            <ac:picMk id="13" creationId="{58411AB9-B67C-0AFC-9847-7A63AAB50A58}"/>
          </ac:picMkLst>
        </pc:picChg>
      </pc:sldChg>
      <pc:sldChg chg="modSp mod">
        <pc:chgData name="López Varona, Mª José" userId="6b80e222-923f-4be5-9ffe-77a4b7672272" providerId="ADAL" clId="{A5CD1793-69BE-4D54-B0E2-0DDE7277AD58}" dt="2024-05-03T06:05:09.253" v="482" actId="14100"/>
        <pc:sldMkLst>
          <pc:docMk/>
          <pc:sldMk cId="1571040085" sldId="292"/>
        </pc:sldMkLst>
        <pc:spChg chg="mod">
          <ac:chgData name="López Varona, Mª José" userId="6b80e222-923f-4be5-9ffe-77a4b7672272" providerId="ADAL" clId="{A5CD1793-69BE-4D54-B0E2-0DDE7277AD58}" dt="2024-05-03T06:05:09.253" v="482" actId="14100"/>
          <ac:spMkLst>
            <pc:docMk/>
            <pc:sldMk cId="1571040085" sldId="292"/>
            <ac:spMk id="3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05:01.243" v="476"/>
          <ac:spMkLst>
            <pc:docMk/>
            <pc:sldMk cId="1571040085" sldId="292"/>
            <ac:spMk id="5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6T11:13:31.649" v="1753" actId="20577"/>
        <pc:sldMkLst>
          <pc:docMk/>
          <pc:sldMk cId="1468329794" sldId="304"/>
        </pc:sldMkLst>
        <pc:spChg chg="mod">
          <ac:chgData name="López Varona, Mª José" userId="6b80e222-923f-4be5-9ffe-77a4b7672272" providerId="ADAL" clId="{A5CD1793-69BE-4D54-B0E2-0DDE7277AD58}" dt="2024-05-06T11:13:31.649" v="1753" actId="20577"/>
          <ac:spMkLst>
            <pc:docMk/>
            <pc:sldMk cId="1468329794" sldId="304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02:08.866" v="361" actId="20577"/>
          <ac:spMkLst>
            <pc:docMk/>
            <pc:sldMk cId="1468329794" sldId="304"/>
            <ac:spMk id="11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3T06:24:55.625" v="967" actId="20577"/>
        <pc:sldMkLst>
          <pc:docMk/>
          <pc:sldMk cId="2778783636" sldId="318"/>
        </pc:sldMkLst>
        <pc:spChg chg="mod">
          <ac:chgData name="López Varona, Mª José" userId="6b80e222-923f-4be5-9ffe-77a4b7672272" providerId="ADAL" clId="{A5CD1793-69BE-4D54-B0E2-0DDE7277AD58}" dt="2024-05-03T06:01:40.240" v="333" actId="20577"/>
          <ac:spMkLst>
            <pc:docMk/>
            <pc:sldMk cId="2778783636" sldId="318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24:55.625" v="967" actId="20577"/>
          <ac:spMkLst>
            <pc:docMk/>
            <pc:sldMk cId="2778783636" sldId="318"/>
            <ac:spMk id="6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6T11:30:08.238" v="1926" actId="13926"/>
        <pc:sldMkLst>
          <pc:docMk/>
          <pc:sldMk cId="1403462064" sldId="320"/>
        </pc:sldMkLst>
        <pc:spChg chg="mod">
          <ac:chgData name="López Varona, Mª José" userId="6b80e222-923f-4be5-9ffe-77a4b7672272" providerId="ADAL" clId="{A5CD1793-69BE-4D54-B0E2-0DDE7277AD58}" dt="2024-05-03T06:03:24.678" v="451" actId="20577"/>
          <ac:spMkLst>
            <pc:docMk/>
            <pc:sldMk cId="1403462064" sldId="320"/>
            <ac:spMk id="11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6T11:30:08.238" v="1926" actId="13926"/>
          <ac:spMkLst>
            <pc:docMk/>
            <pc:sldMk cId="1403462064" sldId="320"/>
            <ac:spMk id="13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6T11:04:30.892" v="1679" actId="20577"/>
        <pc:sldMkLst>
          <pc:docMk/>
          <pc:sldMk cId="425272887" sldId="322"/>
        </pc:sldMkLst>
        <pc:spChg chg="mod">
          <ac:chgData name="López Varona, Mª José" userId="6b80e222-923f-4be5-9ffe-77a4b7672272" providerId="ADAL" clId="{A5CD1793-69BE-4D54-B0E2-0DDE7277AD58}" dt="2024-05-03T06:01:56.874" v="346" actId="20577"/>
          <ac:spMkLst>
            <pc:docMk/>
            <pc:sldMk cId="425272887" sldId="322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6T11:04:30.892" v="1679" actId="20577"/>
          <ac:spMkLst>
            <pc:docMk/>
            <pc:sldMk cId="425272887" sldId="322"/>
            <ac:spMk id="6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6T11:21:12.687" v="1824" actId="20577"/>
        <pc:sldMkLst>
          <pc:docMk/>
          <pc:sldMk cId="1387812537" sldId="323"/>
        </pc:sldMkLst>
        <pc:spChg chg="mod">
          <ac:chgData name="López Varona, Mª José" userId="6b80e222-923f-4be5-9ffe-77a4b7672272" providerId="ADAL" clId="{A5CD1793-69BE-4D54-B0E2-0DDE7277AD58}" dt="2024-05-06T11:21:12.687" v="1824" actId="20577"/>
          <ac:spMkLst>
            <pc:docMk/>
            <pc:sldMk cId="1387812537" sldId="323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02:43.732" v="403" actId="20577"/>
          <ac:spMkLst>
            <pc:docMk/>
            <pc:sldMk cId="1387812537" sldId="323"/>
            <ac:spMk id="11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6T11:28:03.687" v="1886"/>
        <pc:sldMkLst>
          <pc:docMk/>
          <pc:sldMk cId="3335105200" sldId="324"/>
        </pc:sldMkLst>
        <pc:spChg chg="mod">
          <ac:chgData name="López Varona, Mª José" userId="6b80e222-923f-4be5-9ffe-77a4b7672272" providerId="ADAL" clId="{A5CD1793-69BE-4D54-B0E2-0DDE7277AD58}" dt="2024-05-06T11:28:03.687" v="1886"/>
          <ac:spMkLst>
            <pc:docMk/>
            <pc:sldMk cId="3335105200" sldId="324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02:58.403" v="428" actId="20577"/>
          <ac:spMkLst>
            <pc:docMk/>
            <pc:sldMk cId="3335105200" sldId="324"/>
            <ac:spMk id="11" creationId="{00000000-0000-0000-0000-000000000000}"/>
          </ac:spMkLst>
        </pc:spChg>
      </pc:sldChg>
      <pc:sldChg chg="modSp mod">
        <pc:chgData name="López Varona, Mª José" userId="6b80e222-923f-4be5-9ffe-77a4b7672272" providerId="ADAL" clId="{A5CD1793-69BE-4D54-B0E2-0DDE7277AD58}" dt="2024-05-06T11:32:48.673" v="1986"/>
        <pc:sldMkLst>
          <pc:docMk/>
          <pc:sldMk cId="4205869243" sldId="325"/>
        </pc:sldMkLst>
        <pc:spChg chg="mod">
          <ac:chgData name="López Varona, Mª José" userId="6b80e222-923f-4be5-9ffe-77a4b7672272" providerId="ADAL" clId="{A5CD1793-69BE-4D54-B0E2-0DDE7277AD58}" dt="2024-05-06T11:32:48.673" v="1986"/>
          <ac:spMkLst>
            <pc:docMk/>
            <pc:sldMk cId="4205869243" sldId="325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A5CD1793-69BE-4D54-B0E2-0DDE7277AD58}" dt="2024-05-03T06:03:11.858" v="430" actId="20577"/>
          <ac:spMkLst>
            <pc:docMk/>
            <pc:sldMk cId="4205869243" sldId="325"/>
            <ac:spMk id="11" creationId="{00000000-0000-0000-0000-000000000000}"/>
          </ac:spMkLst>
        </pc:spChg>
      </pc:sldChg>
    </pc:docChg>
  </pc:docChgLst>
  <pc:docChgLst>
    <pc:chgData name="López Varona, Mª José" userId="6b80e222-923f-4be5-9ffe-77a4b7672272" providerId="ADAL" clId="{E30FD79B-9C1D-4412-A38D-DED3DBC1C1DC}"/>
    <pc:docChg chg="undo custSel addSld delSld modSld">
      <pc:chgData name="López Varona, Mª José" userId="6b80e222-923f-4be5-9ffe-77a4b7672272" providerId="ADAL" clId="{E30FD79B-9C1D-4412-A38D-DED3DBC1C1DC}" dt="2024-03-26T12:34:01.011" v="3477" actId="13926"/>
      <pc:docMkLst>
        <pc:docMk/>
      </pc:docMkLst>
      <pc:sldChg chg="modSp mod">
        <pc:chgData name="López Varona, Mª José" userId="6b80e222-923f-4be5-9ffe-77a4b7672272" providerId="ADAL" clId="{E30FD79B-9C1D-4412-A38D-DED3DBC1C1DC}" dt="2024-03-26T12:33:48.524" v="3475" actId="13926"/>
        <pc:sldMkLst>
          <pc:docMk/>
          <pc:sldMk cId="1752585274" sldId="256"/>
        </pc:sldMkLst>
        <pc:spChg chg="mod">
          <ac:chgData name="López Varona, Mª José" userId="6b80e222-923f-4be5-9ffe-77a4b7672272" providerId="ADAL" clId="{E30FD79B-9C1D-4412-A38D-DED3DBC1C1DC}" dt="2024-03-26T12:33:48.524" v="3475" actId="13926"/>
          <ac:spMkLst>
            <pc:docMk/>
            <pc:sldMk cId="1752585274" sldId="256"/>
            <ac:spMk id="2" creationId="{00000000-0000-0000-0000-000000000000}"/>
          </ac:spMkLst>
        </pc:spChg>
      </pc:sldChg>
      <pc:sldChg chg="modSp mod">
        <pc:chgData name="López Varona, Mª José" userId="6b80e222-923f-4be5-9ffe-77a4b7672272" providerId="ADAL" clId="{E30FD79B-9C1D-4412-A38D-DED3DBC1C1DC}" dt="2024-02-26T08:04:52.956" v="327" actId="20577"/>
        <pc:sldMkLst>
          <pc:docMk/>
          <pc:sldMk cId="3993719675" sldId="259"/>
        </pc:sldMkLst>
        <pc:spChg chg="mod">
          <ac:chgData name="López Varona, Mª José" userId="6b80e222-923f-4be5-9ffe-77a4b7672272" providerId="ADAL" clId="{E30FD79B-9C1D-4412-A38D-DED3DBC1C1DC}" dt="2024-02-26T08:04:52.956" v="327" actId="20577"/>
          <ac:spMkLst>
            <pc:docMk/>
            <pc:sldMk cId="3993719675" sldId="259"/>
            <ac:spMk id="4" creationId="{00000000-0000-0000-0000-000000000000}"/>
          </ac:spMkLst>
        </pc:spChg>
      </pc:sldChg>
      <pc:sldChg chg="addSp modSp mod">
        <pc:chgData name="López Varona, Mª José" userId="6b80e222-923f-4be5-9ffe-77a4b7672272" providerId="ADAL" clId="{E30FD79B-9C1D-4412-A38D-DED3DBC1C1DC}" dt="2024-03-25T14:32:50.501" v="3053" actId="20577"/>
        <pc:sldMkLst>
          <pc:docMk/>
          <pc:sldMk cId="628501172" sldId="262"/>
        </pc:sldMkLst>
        <pc:spChg chg="mod">
          <ac:chgData name="López Varona, Mª José" userId="6b80e222-923f-4be5-9ffe-77a4b7672272" providerId="ADAL" clId="{E30FD79B-9C1D-4412-A38D-DED3DBC1C1DC}" dt="2024-02-26T13:51:39.515" v="703" actId="20577"/>
          <ac:spMkLst>
            <pc:docMk/>
            <pc:sldMk cId="628501172" sldId="262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3-25T14:32:50.501" v="3053" actId="20577"/>
          <ac:spMkLst>
            <pc:docMk/>
            <pc:sldMk cId="628501172" sldId="262"/>
            <ac:spMk id="6" creationId="{00000000-0000-0000-0000-000000000000}"/>
          </ac:spMkLst>
        </pc:spChg>
        <pc:picChg chg="add mod">
          <ac:chgData name="López Varona, Mª José" userId="6b80e222-923f-4be5-9ffe-77a4b7672272" providerId="ADAL" clId="{E30FD79B-9C1D-4412-A38D-DED3DBC1C1DC}" dt="2024-02-29T12:21:47.330" v="1932" actId="14100"/>
          <ac:picMkLst>
            <pc:docMk/>
            <pc:sldMk cId="628501172" sldId="262"/>
            <ac:picMk id="3" creationId="{703738D2-D4BE-7D34-59FE-9D815CB85691}"/>
          </ac:picMkLst>
        </pc:picChg>
      </pc:sldChg>
      <pc:sldChg chg="addSp delSp modSp mod">
        <pc:chgData name="López Varona, Mª José" userId="6b80e222-923f-4be5-9ffe-77a4b7672272" providerId="ADAL" clId="{E30FD79B-9C1D-4412-A38D-DED3DBC1C1DC}" dt="2024-03-26T12:34:01.011" v="3477" actId="13926"/>
        <pc:sldMkLst>
          <pc:docMk/>
          <pc:sldMk cId="1571040085" sldId="292"/>
        </pc:sldMkLst>
        <pc:spChg chg="add del mod">
          <ac:chgData name="López Varona, Mª José" userId="6b80e222-923f-4be5-9ffe-77a4b7672272" providerId="ADAL" clId="{E30FD79B-9C1D-4412-A38D-DED3DBC1C1DC}" dt="2024-03-26T12:34:01.011" v="3477" actId="13926"/>
          <ac:spMkLst>
            <pc:docMk/>
            <pc:sldMk cId="1571040085" sldId="292"/>
            <ac:spMk id="3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2-29T12:16:11.504" v="1853" actId="122"/>
          <ac:spMkLst>
            <pc:docMk/>
            <pc:sldMk cId="1571040085" sldId="292"/>
            <ac:spMk id="5" creationId="{00000000-0000-0000-0000-000000000000}"/>
          </ac:spMkLst>
        </pc:spChg>
      </pc:sldChg>
      <pc:sldChg chg="delSp del mod">
        <pc:chgData name="López Varona, Mª José" userId="6b80e222-923f-4be5-9ffe-77a4b7672272" providerId="ADAL" clId="{E30FD79B-9C1D-4412-A38D-DED3DBC1C1DC}" dt="2024-02-26T14:37:07.659" v="1271" actId="2696"/>
        <pc:sldMkLst>
          <pc:docMk/>
          <pc:sldMk cId="2209896573" sldId="293"/>
        </pc:sldMkLst>
        <pc:picChg chg="del">
          <ac:chgData name="López Varona, Mª José" userId="6b80e222-923f-4be5-9ffe-77a4b7672272" providerId="ADAL" clId="{E30FD79B-9C1D-4412-A38D-DED3DBC1C1DC}" dt="2024-02-26T14:37:00.980" v="1270" actId="478"/>
          <ac:picMkLst>
            <pc:docMk/>
            <pc:sldMk cId="2209896573" sldId="293"/>
            <ac:picMk id="3" creationId="{00000000-0000-0000-0000-000000000000}"/>
          </ac:picMkLst>
        </pc:picChg>
      </pc:sldChg>
      <pc:sldChg chg="addSp delSp modSp del mod">
        <pc:chgData name="López Varona, Mª José" userId="6b80e222-923f-4be5-9ffe-77a4b7672272" providerId="ADAL" clId="{E30FD79B-9C1D-4412-A38D-DED3DBC1C1DC}" dt="2024-02-26T13:53:02.268" v="742" actId="2696"/>
        <pc:sldMkLst>
          <pc:docMk/>
          <pc:sldMk cId="3955402065" sldId="302"/>
        </pc:sldMkLst>
        <pc:spChg chg="mod">
          <ac:chgData name="López Varona, Mª José" userId="6b80e222-923f-4be5-9ffe-77a4b7672272" providerId="ADAL" clId="{E30FD79B-9C1D-4412-A38D-DED3DBC1C1DC}" dt="2024-02-26T13:52:54.796" v="741" actId="27636"/>
          <ac:spMkLst>
            <pc:docMk/>
            <pc:sldMk cId="3955402065" sldId="302"/>
            <ac:spMk id="2" creationId="{00000000-0000-0000-0000-000000000000}"/>
          </ac:spMkLst>
        </pc:spChg>
        <pc:spChg chg="add del">
          <ac:chgData name="López Varona, Mª José" userId="6b80e222-923f-4be5-9ffe-77a4b7672272" providerId="ADAL" clId="{E30FD79B-9C1D-4412-A38D-DED3DBC1C1DC}" dt="2024-02-26T13:52:40.173" v="739" actId="22"/>
          <ac:spMkLst>
            <pc:docMk/>
            <pc:sldMk cId="3955402065" sldId="302"/>
            <ac:spMk id="5" creationId="{A3F179C3-C7CD-AFE7-0654-514AD978E99F}"/>
          </ac:spMkLst>
        </pc:spChg>
        <pc:picChg chg="del">
          <ac:chgData name="López Varona, Mª José" userId="6b80e222-923f-4be5-9ffe-77a4b7672272" providerId="ADAL" clId="{E30FD79B-9C1D-4412-A38D-DED3DBC1C1DC}" dt="2024-02-26T13:51:44.142" v="704" actId="478"/>
          <ac:picMkLst>
            <pc:docMk/>
            <pc:sldMk cId="3955402065" sldId="302"/>
            <ac:picMk id="3" creationId="{00000000-0000-0000-0000-000000000000}"/>
          </ac:picMkLst>
        </pc:picChg>
      </pc:sldChg>
      <pc:sldChg chg="modSp mod">
        <pc:chgData name="López Varona, Mª José" userId="6b80e222-923f-4be5-9ffe-77a4b7672272" providerId="ADAL" clId="{E30FD79B-9C1D-4412-A38D-DED3DBC1C1DC}" dt="2024-03-25T14:50:09.686" v="3466" actId="20577"/>
        <pc:sldMkLst>
          <pc:docMk/>
          <pc:sldMk cId="1468329794" sldId="304"/>
        </pc:sldMkLst>
        <pc:spChg chg="mod">
          <ac:chgData name="López Varona, Mª José" userId="6b80e222-923f-4be5-9ffe-77a4b7672272" providerId="ADAL" clId="{E30FD79B-9C1D-4412-A38D-DED3DBC1C1DC}" dt="2024-03-25T14:50:09.686" v="3466" actId="20577"/>
          <ac:spMkLst>
            <pc:docMk/>
            <pc:sldMk cId="1468329794" sldId="304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2-26T14:44:36.952" v="1564" actId="20577"/>
          <ac:spMkLst>
            <pc:docMk/>
            <pc:sldMk cId="1468329794" sldId="304"/>
            <ac:spMk id="11" creationId="{00000000-0000-0000-0000-000000000000}"/>
          </ac:spMkLst>
        </pc:spChg>
      </pc:sldChg>
      <pc:sldChg chg="delSp del mod">
        <pc:chgData name="López Varona, Mª José" userId="6b80e222-923f-4be5-9ffe-77a4b7672272" providerId="ADAL" clId="{E30FD79B-9C1D-4412-A38D-DED3DBC1C1DC}" dt="2024-02-26T14:50:19.356" v="1690" actId="2696"/>
        <pc:sldMkLst>
          <pc:docMk/>
          <pc:sldMk cId="2003791541" sldId="305"/>
        </pc:sldMkLst>
        <pc:picChg chg="del">
          <ac:chgData name="López Varona, Mª José" userId="6b80e222-923f-4be5-9ffe-77a4b7672272" providerId="ADAL" clId="{E30FD79B-9C1D-4412-A38D-DED3DBC1C1DC}" dt="2024-02-26T08:20:29.586" v="441" actId="478"/>
          <ac:picMkLst>
            <pc:docMk/>
            <pc:sldMk cId="2003791541" sldId="305"/>
            <ac:picMk id="4" creationId="{00000000-0000-0000-0000-000000000000}"/>
          </ac:picMkLst>
        </pc:picChg>
      </pc:sldChg>
      <pc:sldChg chg="addSp delSp modSp del mod">
        <pc:chgData name="López Varona, Mª José" userId="6b80e222-923f-4be5-9ffe-77a4b7672272" providerId="ADAL" clId="{E30FD79B-9C1D-4412-A38D-DED3DBC1C1DC}" dt="2024-02-29T12:13:40.574" v="1772" actId="47"/>
        <pc:sldMkLst>
          <pc:docMk/>
          <pc:sldMk cId="1889919750" sldId="306"/>
        </pc:sldMkLst>
        <pc:spChg chg="mod">
          <ac:chgData name="López Varona, Mª José" userId="6b80e222-923f-4be5-9ffe-77a4b7672272" providerId="ADAL" clId="{E30FD79B-9C1D-4412-A38D-DED3DBC1C1DC}" dt="2024-02-26T08:36:38.160" v="506" actId="20577"/>
          <ac:spMkLst>
            <pc:docMk/>
            <pc:sldMk cId="1889919750" sldId="306"/>
            <ac:spMk id="2" creationId="{00000000-0000-0000-0000-000000000000}"/>
          </ac:spMkLst>
        </pc:spChg>
        <pc:spChg chg="add del mod">
          <ac:chgData name="López Varona, Mª José" userId="6b80e222-923f-4be5-9ffe-77a4b7672272" providerId="ADAL" clId="{E30FD79B-9C1D-4412-A38D-DED3DBC1C1DC}" dt="2024-02-26T11:12:27.364" v="515"/>
          <ac:spMkLst>
            <pc:docMk/>
            <pc:sldMk cId="1889919750" sldId="306"/>
            <ac:spMk id="4" creationId="{D2E56377-6F10-6FEB-FD3C-9E0EADB0EC48}"/>
          </ac:spMkLst>
        </pc:spChg>
        <pc:spChg chg="add del mod">
          <ac:chgData name="López Varona, Mª José" userId="6b80e222-923f-4be5-9ffe-77a4b7672272" providerId="ADAL" clId="{E30FD79B-9C1D-4412-A38D-DED3DBC1C1DC}" dt="2024-02-26T11:12:27.364" v="515"/>
          <ac:spMkLst>
            <pc:docMk/>
            <pc:sldMk cId="1889919750" sldId="306"/>
            <ac:spMk id="5" creationId="{7B928235-79B9-2BA3-D557-576DCE4C4604}"/>
          </ac:spMkLst>
        </pc:spChg>
        <pc:spChg chg="mod">
          <ac:chgData name="López Varona, Mª José" userId="6b80e222-923f-4be5-9ffe-77a4b7672272" providerId="ADAL" clId="{E30FD79B-9C1D-4412-A38D-DED3DBC1C1DC}" dt="2024-02-26T14:53:03.475" v="1736" actId="14100"/>
          <ac:spMkLst>
            <pc:docMk/>
            <pc:sldMk cId="1889919750" sldId="306"/>
            <ac:spMk id="6" creationId="{00000000-0000-0000-0000-000000000000}"/>
          </ac:spMkLst>
        </pc:spChg>
        <pc:graphicFrameChg chg="add del mod">
          <ac:chgData name="López Varona, Mª José" userId="6b80e222-923f-4be5-9ffe-77a4b7672272" providerId="ADAL" clId="{E30FD79B-9C1D-4412-A38D-DED3DBC1C1DC}" dt="2024-02-26T08:07:16.553" v="389" actId="478"/>
          <ac:graphicFrameMkLst>
            <pc:docMk/>
            <pc:sldMk cId="1889919750" sldId="306"/>
            <ac:graphicFrameMk id="3" creationId="{A25D5A20-9508-B77E-22CF-EB1C63DE6667}"/>
          </ac:graphicFrameMkLst>
        </pc:graphicFrameChg>
        <pc:graphicFrameChg chg="add del mod">
          <ac:chgData name="López Varona, Mª José" userId="6b80e222-923f-4be5-9ffe-77a4b7672272" providerId="ADAL" clId="{E30FD79B-9C1D-4412-A38D-DED3DBC1C1DC}" dt="2024-02-26T11:12:27.364" v="515"/>
          <ac:graphicFrameMkLst>
            <pc:docMk/>
            <pc:sldMk cId="1889919750" sldId="306"/>
            <ac:graphicFrameMk id="3" creationId="{DE041F19-39E1-85A1-04D8-DFBA34FFA7F9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07:50.649" v="395"/>
          <ac:graphicFrameMkLst>
            <pc:docMk/>
            <pc:sldMk cId="1889919750" sldId="306"/>
            <ac:graphicFrameMk id="4" creationId="{14D6CACC-605D-686A-C544-F511EEC2DB0E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10:33.661" v="426" actId="478"/>
          <ac:graphicFrameMkLst>
            <pc:docMk/>
            <pc:sldMk cId="1889919750" sldId="306"/>
            <ac:graphicFrameMk id="5" creationId="{85F427D0-F1DB-2205-1C8D-621C9C05E7CF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9T12:13:24.837" v="1771" actId="478"/>
          <ac:graphicFrameMkLst>
            <pc:docMk/>
            <pc:sldMk cId="1889919750" sldId="306"/>
            <ac:graphicFrameMk id="11" creationId="{9A9149A0-4A29-FB0B-757A-14AE2F4F12F8}"/>
          </ac:graphicFrameMkLst>
        </pc:graphicFrameChg>
        <pc:graphicFrameChg chg="add del">
          <ac:chgData name="López Varona, Mª José" userId="6b80e222-923f-4be5-9ffe-77a4b7672272" providerId="ADAL" clId="{E30FD79B-9C1D-4412-A38D-DED3DBC1C1DC}" dt="2024-02-26T08:11:40.040" v="428" actId="478"/>
          <ac:graphicFrameMkLst>
            <pc:docMk/>
            <pc:sldMk cId="1889919750" sldId="306"/>
            <ac:graphicFrameMk id="11" creationId="{D51CD1A1-E013-D8AC-20E6-9C1460C36E98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20:25.751" v="440" actId="478"/>
          <ac:graphicFrameMkLst>
            <pc:docMk/>
            <pc:sldMk cId="1889919750" sldId="306"/>
            <ac:graphicFrameMk id="13" creationId="{AE91045E-CD3A-5D1D-B270-D09908C9FC51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22:40.884" v="465"/>
          <ac:graphicFrameMkLst>
            <pc:docMk/>
            <pc:sldMk cId="1889919750" sldId="306"/>
            <ac:graphicFrameMk id="14" creationId="{541E95B5-903E-95C8-3EBF-1E561E423B56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25:05.095" v="480" actId="478"/>
          <ac:graphicFrameMkLst>
            <pc:docMk/>
            <pc:sldMk cId="1889919750" sldId="306"/>
            <ac:graphicFrameMk id="15" creationId="{5A59A3D2-E00E-9CCD-82F3-39DA9EB2F3A0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35:28.047" v="497" actId="478"/>
          <ac:graphicFrameMkLst>
            <pc:docMk/>
            <pc:sldMk cId="1889919750" sldId="306"/>
            <ac:graphicFrameMk id="16" creationId="{481C1D3A-EEC6-44E1-8EE9-E8BDEA235547}"/>
          </ac:graphicFrameMkLst>
        </pc:graphicFrameChg>
        <pc:graphicFrameChg chg="add del mod modGraphic">
          <ac:chgData name="López Varona, Mª José" userId="6b80e222-923f-4be5-9ffe-77a4b7672272" providerId="ADAL" clId="{E30FD79B-9C1D-4412-A38D-DED3DBC1C1DC}" dt="2024-02-26T08:37:34" v="513" actId="478"/>
          <ac:graphicFrameMkLst>
            <pc:docMk/>
            <pc:sldMk cId="1889919750" sldId="306"/>
            <ac:graphicFrameMk id="17" creationId="{5683DE8B-8764-D228-EBFB-0E1021368DC4}"/>
          </ac:graphicFrameMkLst>
        </pc:graphicFrameChg>
        <pc:cxnChg chg="mod">
          <ac:chgData name="López Varona, Mª José" userId="6b80e222-923f-4be5-9ffe-77a4b7672272" providerId="ADAL" clId="{E30FD79B-9C1D-4412-A38D-DED3DBC1C1DC}" dt="2024-02-26T08:06:51.835" v="385" actId="1076"/>
          <ac:cxnSpMkLst>
            <pc:docMk/>
            <pc:sldMk cId="1889919750" sldId="306"/>
            <ac:cxnSpMk id="12" creationId="{00000000-0000-0000-0000-000000000000}"/>
          </ac:cxnSpMkLst>
        </pc:cxnChg>
      </pc:sldChg>
      <pc:sldChg chg="modSp del mod">
        <pc:chgData name="López Varona, Mª José" userId="6b80e222-923f-4be5-9ffe-77a4b7672272" providerId="ADAL" clId="{E30FD79B-9C1D-4412-A38D-DED3DBC1C1DC}" dt="2024-02-29T12:14:47.886" v="1796" actId="47"/>
        <pc:sldMkLst>
          <pc:docMk/>
          <pc:sldMk cId="2376182683" sldId="308"/>
        </pc:sldMkLst>
        <pc:spChg chg="mod">
          <ac:chgData name="López Varona, Mª José" userId="6b80e222-923f-4be5-9ffe-77a4b7672272" providerId="ADAL" clId="{E30FD79B-9C1D-4412-A38D-DED3DBC1C1DC}" dt="2024-02-26T11:18:42.518" v="549" actId="20577"/>
          <ac:spMkLst>
            <pc:docMk/>
            <pc:sldMk cId="2376182683" sldId="308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2-26T11:18:47.740" v="550" actId="6549"/>
          <ac:spMkLst>
            <pc:docMk/>
            <pc:sldMk cId="2376182683" sldId="308"/>
            <ac:spMk id="6" creationId="{00000000-0000-0000-0000-000000000000}"/>
          </ac:spMkLst>
        </pc:spChg>
      </pc:sldChg>
      <pc:sldChg chg="modSp add del mod">
        <pc:chgData name="López Varona, Mª José" userId="6b80e222-923f-4be5-9ffe-77a4b7672272" providerId="ADAL" clId="{E30FD79B-9C1D-4412-A38D-DED3DBC1C1DC}" dt="2024-02-29T12:15:39.296" v="1829" actId="47"/>
        <pc:sldMkLst>
          <pc:docMk/>
          <pc:sldMk cId="3971540311" sldId="310"/>
        </pc:sldMkLst>
        <pc:spChg chg="mod">
          <ac:chgData name="López Varona, Mª José" userId="6b80e222-923f-4be5-9ffe-77a4b7672272" providerId="ADAL" clId="{E30FD79B-9C1D-4412-A38D-DED3DBC1C1DC}" dt="2024-02-26T14:55:49.126" v="1767" actId="20577"/>
          <ac:spMkLst>
            <pc:docMk/>
            <pc:sldMk cId="3971540311" sldId="310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2-26T14:56:00.275" v="1768" actId="20577"/>
          <ac:spMkLst>
            <pc:docMk/>
            <pc:sldMk cId="3971540311" sldId="310"/>
            <ac:spMk id="6" creationId="{00000000-0000-0000-0000-000000000000}"/>
          </ac:spMkLst>
        </pc:spChg>
      </pc:sldChg>
      <pc:sldChg chg="del">
        <pc:chgData name="López Varona, Mª José" userId="6b80e222-923f-4be5-9ffe-77a4b7672272" providerId="ADAL" clId="{E30FD79B-9C1D-4412-A38D-DED3DBC1C1DC}" dt="2024-02-26T14:55:11.352" v="1745" actId="2696"/>
        <pc:sldMkLst>
          <pc:docMk/>
          <pc:sldMk cId="2479278558" sldId="311"/>
        </pc:sldMkLst>
      </pc:sldChg>
      <pc:sldChg chg="del">
        <pc:chgData name="López Varona, Mª José" userId="6b80e222-923f-4be5-9ffe-77a4b7672272" providerId="ADAL" clId="{E30FD79B-9C1D-4412-A38D-DED3DBC1C1DC}" dt="2024-02-26T14:55:07.445" v="1744" actId="2696"/>
        <pc:sldMkLst>
          <pc:docMk/>
          <pc:sldMk cId="788036107" sldId="312"/>
        </pc:sldMkLst>
      </pc:sldChg>
      <pc:sldChg chg="del">
        <pc:chgData name="López Varona, Mª José" userId="6b80e222-923f-4be5-9ffe-77a4b7672272" providerId="ADAL" clId="{E30FD79B-9C1D-4412-A38D-DED3DBC1C1DC}" dt="2024-02-26T14:55:04.022" v="1743" actId="2696"/>
        <pc:sldMkLst>
          <pc:docMk/>
          <pc:sldMk cId="3419556444" sldId="313"/>
        </pc:sldMkLst>
      </pc:sldChg>
      <pc:sldChg chg="del">
        <pc:chgData name="López Varona, Mª José" userId="6b80e222-923f-4be5-9ffe-77a4b7672272" providerId="ADAL" clId="{E30FD79B-9C1D-4412-A38D-DED3DBC1C1DC}" dt="2024-02-26T14:54:54.048" v="1741" actId="2696"/>
        <pc:sldMkLst>
          <pc:docMk/>
          <pc:sldMk cId="612248406" sldId="314"/>
        </pc:sldMkLst>
      </pc:sldChg>
      <pc:sldChg chg="del">
        <pc:chgData name="López Varona, Mª José" userId="6b80e222-923f-4be5-9ffe-77a4b7672272" providerId="ADAL" clId="{E30FD79B-9C1D-4412-A38D-DED3DBC1C1DC}" dt="2024-02-26T14:55:00.802" v="1742" actId="2696"/>
        <pc:sldMkLst>
          <pc:docMk/>
          <pc:sldMk cId="1510138904" sldId="315"/>
        </pc:sldMkLst>
      </pc:sldChg>
      <pc:sldChg chg="add del">
        <pc:chgData name="López Varona, Mª José" userId="6b80e222-923f-4be5-9ffe-77a4b7672272" providerId="ADAL" clId="{E30FD79B-9C1D-4412-A38D-DED3DBC1C1DC}" dt="2024-02-29T12:15:41.217" v="1830" actId="47"/>
        <pc:sldMkLst>
          <pc:docMk/>
          <pc:sldMk cId="729334962" sldId="317"/>
        </pc:sldMkLst>
      </pc:sldChg>
      <pc:sldChg chg="modSp mod">
        <pc:chgData name="López Varona, Mª José" userId="6b80e222-923f-4be5-9ffe-77a4b7672272" providerId="ADAL" clId="{E30FD79B-9C1D-4412-A38D-DED3DBC1C1DC}" dt="2024-03-25T14:34:02.981" v="3076" actId="20577"/>
        <pc:sldMkLst>
          <pc:docMk/>
          <pc:sldMk cId="2778783636" sldId="318"/>
        </pc:sldMkLst>
        <pc:spChg chg="mod">
          <ac:chgData name="López Varona, Mª José" userId="6b80e222-923f-4be5-9ffe-77a4b7672272" providerId="ADAL" clId="{E30FD79B-9C1D-4412-A38D-DED3DBC1C1DC}" dt="2024-02-26T13:53:08.334" v="743"/>
          <ac:spMkLst>
            <pc:docMk/>
            <pc:sldMk cId="2778783636" sldId="318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3-25T14:34:02.981" v="3076" actId="20577"/>
          <ac:spMkLst>
            <pc:docMk/>
            <pc:sldMk cId="2778783636" sldId="318"/>
            <ac:spMk id="6" creationId="{00000000-0000-0000-0000-000000000000}"/>
          </ac:spMkLst>
        </pc:spChg>
      </pc:sldChg>
      <pc:sldChg chg="addSp delSp modSp add del mod">
        <pc:chgData name="López Varona, Mª José" userId="6b80e222-923f-4be5-9ffe-77a4b7672272" providerId="ADAL" clId="{E30FD79B-9C1D-4412-A38D-DED3DBC1C1DC}" dt="2024-03-01T11:38:40.728" v="2698" actId="20577"/>
        <pc:sldMkLst>
          <pc:docMk/>
          <pc:sldMk cId="1403462064" sldId="320"/>
        </pc:sldMkLst>
        <pc:spChg chg="add del">
          <ac:chgData name="López Varona, Mª José" userId="6b80e222-923f-4be5-9ffe-77a4b7672272" providerId="ADAL" clId="{E30FD79B-9C1D-4412-A38D-DED3DBC1C1DC}" dt="2024-03-01T11:35:16.787" v="2564" actId="22"/>
          <ac:spMkLst>
            <pc:docMk/>
            <pc:sldMk cId="1403462064" sldId="320"/>
            <ac:spMk id="4" creationId="{22F29C93-CB5E-D8D2-523B-0C69CB85D8F3}"/>
          </ac:spMkLst>
        </pc:spChg>
        <pc:spChg chg="mod">
          <ac:chgData name="López Varona, Mª José" userId="6b80e222-923f-4be5-9ffe-77a4b7672272" providerId="ADAL" clId="{E30FD79B-9C1D-4412-A38D-DED3DBC1C1DC}" dt="2024-02-29T12:13:47.264" v="1773" actId="6549"/>
          <ac:spMkLst>
            <pc:docMk/>
            <pc:sldMk cId="1403462064" sldId="320"/>
            <ac:spMk id="11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3-01T11:38:40.728" v="2698" actId="20577"/>
          <ac:spMkLst>
            <pc:docMk/>
            <pc:sldMk cId="1403462064" sldId="320"/>
            <ac:spMk id="13" creationId="{00000000-0000-0000-0000-000000000000}"/>
          </ac:spMkLst>
        </pc:spChg>
        <pc:graphicFrameChg chg="add del mod">
          <ac:chgData name="López Varona, Mª José" userId="6b80e222-923f-4be5-9ffe-77a4b7672272" providerId="ADAL" clId="{E30FD79B-9C1D-4412-A38D-DED3DBC1C1DC}" dt="2024-03-01T11:35:12.801" v="2561"/>
          <ac:graphicFrameMkLst>
            <pc:docMk/>
            <pc:sldMk cId="1403462064" sldId="320"/>
            <ac:graphicFrameMk id="2" creationId="{47B1067A-F10A-DE07-F683-42021BF38115}"/>
          </ac:graphicFrameMkLst>
        </pc:graphicFrameChg>
      </pc:sldChg>
      <pc:sldChg chg="delSp modSp add del mod">
        <pc:chgData name="López Varona, Mª José" userId="6b80e222-923f-4be5-9ffe-77a4b7672272" providerId="ADAL" clId="{E30FD79B-9C1D-4412-A38D-DED3DBC1C1DC}" dt="2024-02-29T12:15:35.804" v="1828" actId="47"/>
        <pc:sldMkLst>
          <pc:docMk/>
          <pc:sldMk cId="2526734977" sldId="321"/>
        </pc:sldMkLst>
        <pc:spChg chg="mod">
          <ac:chgData name="López Varona, Mª José" userId="6b80e222-923f-4be5-9ffe-77a4b7672272" providerId="ADAL" clId="{E30FD79B-9C1D-4412-A38D-DED3DBC1C1DC}" dt="2024-02-26T11:19:07.673" v="554" actId="122"/>
          <ac:spMkLst>
            <pc:docMk/>
            <pc:sldMk cId="2526734977" sldId="321"/>
            <ac:spMk id="11" creationId="{00000000-0000-0000-0000-000000000000}"/>
          </ac:spMkLst>
        </pc:spChg>
        <pc:picChg chg="del">
          <ac:chgData name="López Varona, Mª José" userId="6b80e222-923f-4be5-9ffe-77a4b7672272" providerId="ADAL" clId="{E30FD79B-9C1D-4412-A38D-DED3DBC1C1DC}" dt="2024-02-26T11:19:09.344" v="555" actId="478"/>
          <ac:picMkLst>
            <pc:docMk/>
            <pc:sldMk cId="2526734977" sldId="321"/>
            <ac:picMk id="3" creationId="{00000000-0000-0000-0000-000000000000}"/>
          </ac:picMkLst>
        </pc:picChg>
      </pc:sldChg>
      <pc:sldChg chg="modSp mod">
        <pc:chgData name="López Varona, Mª José" userId="6b80e222-923f-4be5-9ffe-77a4b7672272" providerId="ADAL" clId="{E30FD79B-9C1D-4412-A38D-DED3DBC1C1DC}" dt="2024-03-25T14:35:28.548" v="3148" actId="20577"/>
        <pc:sldMkLst>
          <pc:docMk/>
          <pc:sldMk cId="425272887" sldId="322"/>
        </pc:sldMkLst>
        <pc:spChg chg="mod">
          <ac:chgData name="López Varona, Mª José" userId="6b80e222-923f-4be5-9ffe-77a4b7672272" providerId="ADAL" clId="{E30FD79B-9C1D-4412-A38D-DED3DBC1C1DC}" dt="2024-02-26T14:36:47.346" v="1268" actId="20577"/>
          <ac:spMkLst>
            <pc:docMk/>
            <pc:sldMk cId="425272887" sldId="322"/>
            <ac:spMk id="2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3-25T14:35:28.548" v="3148" actId="20577"/>
          <ac:spMkLst>
            <pc:docMk/>
            <pc:sldMk cId="425272887" sldId="322"/>
            <ac:spMk id="6" creationId="{00000000-0000-0000-0000-000000000000}"/>
          </ac:spMkLst>
        </pc:spChg>
      </pc:sldChg>
      <pc:sldChg chg="modSp add mod">
        <pc:chgData name="López Varona, Mª José" userId="6b80e222-923f-4be5-9ffe-77a4b7672272" providerId="ADAL" clId="{E30FD79B-9C1D-4412-A38D-DED3DBC1C1DC}" dt="2024-03-01T11:28:18.712" v="2341" actId="20577"/>
        <pc:sldMkLst>
          <pc:docMk/>
          <pc:sldMk cId="1387812537" sldId="323"/>
        </pc:sldMkLst>
        <pc:spChg chg="mod">
          <ac:chgData name="López Varona, Mª José" userId="6b80e222-923f-4be5-9ffe-77a4b7672272" providerId="ADAL" clId="{E30FD79B-9C1D-4412-A38D-DED3DBC1C1DC}" dt="2024-03-01T11:28:18.712" v="2341" actId="20577"/>
          <ac:spMkLst>
            <pc:docMk/>
            <pc:sldMk cId="1387812537" sldId="323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2-26T14:50:42.576" v="1698" actId="20577"/>
          <ac:spMkLst>
            <pc:docMk/>
            <pc:sldMk cId="1387812537" sldId="323"/>
            <ac:spMk id="11" creationId="{00000000-0000-0000-0000-000000000000}"/>
          </ac:spMkLst>
        </pc:spChg>
        <pc:cxnChg chg="mod">
          <ac:chgData name="López Varona, Mª José" userId="6b80e222-923f-4be5-9ffe-77a4b7672272" providerId="ADAL" clId="{E30FD79B-9C1D-4412-A38D-DED3DBC1C1DC}" dt="2024-02-26T14:49:04.334" v="1647" actId="1076"/>
          <ac:cxnSpMkLst>
            <pc:docMk/>
            <pc:sldMk cId="1387812537" sldId="323"/>
            <ac:cxnSpMk id="12" creationId="{00000000-0000-0000-0000-000000000000}"/>
          </ac:cxnSpMkLst>
        </pc:cxnChg>
      </pc:sldChg>
      <pc:sldChg chg="modSp add mod">
        <pc:chgData name="López Varona, Mª José" userId="6b80e222-923f-4be5-9ffe-77a4b7672272" providerId="ADAL" clId="{E30FD79B-9C1D-4412-A38D-DED3DBC1C1DC}" dt="2024-03-26T12:33:11.109" v="3472" actId="20577"/>
        <pc:sldMkLst>
          <pc:docMk/>
          <pc:sldMk cId="3335105200" sldId="324"/>
        </pc:sldMkLst>
        <pc:spChg chg="mod">
          <ac:chgData name="López Varona, Mª José" userId="6b80e222-923f-4be5-9ffe-77a4b7672272" providerId="ADAL" clId="{E30FD79B-9C1D-4412-A38D-DED3DBC1C1DC}" dt="2024-03-26T12:33:11.109" v="3472" actId="20577"/>
          <ac:spMkLst>
            <pc:docMk/>
            <pc:sldMk cId="3335105200" sldId="324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3-01T11:39:35.607" v="2707" actId="20577"/>
          <ac:spMkLst>
            <pc:docMk/>
            <pc:sldMk cId="3335105200" sldId="324"/>
            <ac:spMk id="11" creationId="{00000000-0000-0000-0000-000000000000}"/>
          </ac:spMkLst>
        </pc:spChg>
      </pc:sldChg>
      <pc:sldChg chg="modSp add mod">
        <pc:chgData name="López Varona, Mª José" userId="6b80e222-923f-4be5-9ffe-77a4b7672272" providerId="ADAL" clId="{E30FD79B-9C1D-4412-A38D-DED3DBC1C1DC}" dt="2024-03-01T11:46:49.301" v="2986" actId="20577"/>
        <pc:sldMkLst>
          <pc:docMk/>
          <pc:sldMk cId="4205869243" sldId="325"/>
        </pc:sldMkLst>
        <pc:spChg chg="mod">
          <ac:chgData name="López Varona, Mª José" userId="6b80e222-923f-4be5-9ffe-77a4b7672272" providerId="ADAL" clId="{E30FD79B-9C1D-4412-A38D-DED3DBC1C1DC}" dt="2024-03-01T11:46:49.301" v="2986" actId="20577"/>
          <ac:spMkLst>
            <pc:docMk/>
            <pc:sldMk cId="4205869243" sldId="325"/>
            <ac:spMk id="6" creationId="{00000000-0000-0000-0000-000000000000}"/>
          </ac:spMkLst>
        </pc:spChg>
        <pc:spChg chg="mod">
          <ac:chgData name="López Varona, Mª José" userId="6b80e222-923f-4be5-9ffe-77a4b7672272" providerId="ADAL" clId="{E30FD79B-9C1D-4412-A38D-DED3DBC1C1DC}" dt="2024-03-01T11:39:57.841" v="2715" actId="20577"/>
          <ac:spMkLst>
            <pc:docMk/>
            <pc:sldMk cId="4205869243" sldId="325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iburuaren leku-mar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aren leku-marka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A87A6-201E-4EC4-86B9-2C2B7B64E264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Orri-oinaren leku-mark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Diapositibaren zenbakiaren leku-marka 4"/>
          <p:cNvSpPr>
            <a:spLocks noGrp="1"/>
          </p:cNvSpPr>
          <p:nvPr>
            <p:ph type="sldNum" sz="quarter" idx="3"/>
          </p:nvPr>
        </p:nvSpPr>
        <p:spPr>
          <a:xfrm>
            <a:off x="3774010" y="9428584"/>
            <a:ext cx="2887186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EDC1B-0221-4F37-8830-B22554DB269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366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733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108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53681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B6E1A3F-71CF-0349-ACBD-CC8A84EE63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314" y="2387601"/>
            <a:ext cx="11807687" cy="299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88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62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666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528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68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52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4776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5006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65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8DA3A-A72E-437B-ACDF-BA92A715D246}" type="datetimeFigureOut">
              <a:rPr lang="es-ES" smtClean="0"/>
              <a:t>17/10/2024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31360-EB4A-46CB-8879-2D5DF2D4390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888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euskadi.eus/contenidos/informacion/cevime_infac_2024/eu_def/adjuntos/INFAC_Vol_32_7_Alzheimer_eu.pdf" TargetMode="Externa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26350" y="1104146"/>
            <a:ext cx="10752083" cy="4783221"/>
          </a:xfrm>
        </p:spPr>
        <p:txBody>
          <a:bodyPr>
            <a:noAutofit/>
          </a:bodyPr>
          <a:lstStyle/>
          <a:p>
            <a:br>
              <a:rPr lang="es-ES" dirty="0"/>
            </a:br>
            <a:r>
              <a:rPr lang="es-ES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ALZHEIMER-EN GAIXOTASUNA: EGUNERATZEA </a:t>
            </a:r>
            <a:b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b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b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32 </a:t>
            </a:r>
            <a:r>
              <a:rPr lang="es-ES_tradnl" sz="40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liburukia</a:t>
            </a:r>
            <a: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7. </a:t>
            </a:r>
            <a:r>
              <a:rPr lang="es-ES_tradnl" sz="40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zk</a:t>
            </a:r>
            <a: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2024</a:t>
            </a:r>
            <a:br>
              <a:rPr lang="es-ES_tradnl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endParaRPr lang="es-ES" sz="4000" dirty="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6" name="Imagen 5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7" name="Imagen 6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Imagen 7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752585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33802" y="1330980"/>
            <a:ext cx="11161486" cy="47762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ES" sz="2200" b="1" dirty="0" err="1">
                <a:solidFill>
                  <a:srgbClr val="4E9EBA"/>
                </a:solidFill>
              </a:rPr>
              <a:t>Azetilkolinesterasaren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inhibitzaileak</a:t>
            </a:r>
            <a:r>
              <a:rPr lang="es-ES" sz="2200" b="1" dirty="0">
                <a:solidFill>
                  <a:srgbClr val="4E9EBA"/>
                </a:solidFill>
              </a:rPr>
              <a:t>: </a:t>
            </a:r>
            <a:r>
              <a:rPr lang="es-ES" sz="2200" b="1" dirty="0" err="1">
                <a:solidFill>
                  <a:srgbClr val="4E9EBA"/>
                </a:solidFill>
              </a:rPr>
              <a:t>donepeziloa</a:t>
            </a:r>
            <a:r>
              <a:rPr lang="es-ES" sz="2200" b="1" dirty="0">
                <a:solidFill>
                  <a:srgbClr val="4E9EBA"/>
                </a:solidFill>
              </a:rPr>
              <a:t>, </a:t>
            </a:r>
            <a:r>
              <a:rPr lang="es-ES" sz="2200" b="1" dirty="0" err="1">
                <a:solidFill>
                  <a:srgbClr val="4E9EBA"/>
                </a:solidFill>
              </a:rPr>
              <a:t>erribastigmina</a:t>
            </a:r>
            <a:r>
              <a:rPr lang="es-ES" sz="2200" b="1" dirty="0">
                <a:solidFill>
                  <a:srgbClr val="4E9EBA"/>
                </a:solidFill>
              </a:rPr>
              <a:t> eta </a:t>
            </a:r>
            <a:r>
              <a:rPr lang="es-ES" sz="2200" b="1" dirty="0" err="1">
                <a:solidFill>
                  <a:srgbClr val="4E9EBA"/>
                </a:solidFill>
              </a:rPr>
              <a:t>galantamina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</a:p>
          <a:p>
            <a:pPr algn="just"/>
            <a:r>
              <a:rPr lang="es-ES" sz="1800" dirty="0" err="1"/>
              <a:t>AGaren</a:t>
            </a:r>
            <a:r>
              <a:rPr lang="es-ES" sz="1800" dirty="0"/>
              <a:t> </a:t>
            </a:r>
            <a:r>
              <a:rPr lang="es-ES" sz="1800" b="1" dirty="0"/>
              <a:t>fase </a:t>
            </a:r>
            <a:r>
              <a:rPr lang="es-ES" sz="1800" b="1" dirty="0" err="1"/>
              <a:t>arin-neurriz</a:t>
            </a:r>
            <a:r>
              <a:rPr lang="es-ES" sz="1800" b="1" dirty="0"/>
              <a:t> </a:t>
            </a:r>
            <a:r>
              <a:rPr lang="es-ES" sz="1800" b="1" dirty="0" err="1"/>
              <a:t>larriko</a:t>
            </a:r>
            <a:r>
              <a:rPr lang="es-ES" sz="1800" b="1" dirty="0"/>
              <a:t> </a:t>
            </a:r>
            <a:r>
              <a:rPr lang="es-ES" sz="1800" dirty="0" err="1"/>
              <a:t>sintomak</a:t>
            </a:r>
            <a:r>
              <a:rPr lang="es-ES" sz="1800" dirty="0"/>
              <a:t> </a:t>
            </a:r>
            <a:r>
              <a:rPr lang="es-ES" sz="1800" dirty="0" err="1"/>
              <a:t>tratatzekoonartuta</a:t>
            </a:r>
            <a:r>
              <a:rPr lang="es-ES" sz="1800" dirty="0"/>
              <a:t> </a:t>
            </a:r>
            <a:r>
              <a:rPr lang="es-ES" sz="1800" dirty="0" err="1"/>
              <a:t>daude</a:t>
            </a:r>
            <a:r>
              <a:rPr lang="es-ES" sz="1800" dirty="0"/>
              <a:t>. </a:t>
            </a:r>
            <a:r>
              <a:rPr lang="es-ES" sz="1800" dirty="0" err="1"/>
              <a:t>Orokorrean</a:t>
            </a:r>
            <a:r>
              <a:rPr lang="es-ES" sz="1800" dirty="0"/>
              <a:t>, </a:t>
            </a:r>
            <a:r>
              <a:rPr lang="es-ES" sz="1800" dirty="0" err="1"/>
              <a:t>efektu</a:t>
            </a:r>
            <a:r>
              <a:rPr lang="es-ES" sz="1800" dirty="0"/>
              <a:t> </a:t>
            </a:r>
            <a:r>
              <a:rPr lang="es-ES" sz="1800" dirty="0" err="1"/>
              <a:t>kognitibo</a:t>
            </a:r>
            <a:r>
              <a:rPr lang="es-ES" sz="1800" dirty="0"/>
              <a:t> </a:t>
            </a:r>
            <a:r>
              <a:rPr lang="es-ES" sz="1800" dirty="0" err="1"/>
              <a:t>apalak</a:t>
            </a:r>
            <a:r>
              <a:rPr lang="es-ES" sz="1800" dirty="0"/>
              <a:t> eta </a:t>
            </a:r>
            <a:r>
              <a:rPr lang="es-ES" sz="1800" dirty="0" err="1"/>
              <a:t>aldi</a:t>
            </a:r>
            <a:r>
              <a:rPr lang="es-ES" sz="1800" dirty="0"/>
              <a:t> </a:t>
            </a:r>
            <a:r>
              <a:rPr lang="es-ES" sz="1800" dirty="0" err="1"/>
              <a:t>baterakoak</a:t>
            </a:r>
            <a:r>
              <a:rPr lang="es-ES" sz="1800" dirty="0"/>
              <a:t> </a:t>
            </a:r>
            <a:r>
              <a:rPr lang="es-ES" sz="1800" dirty="0" err="1"/>
              <a:t>izaten</a:t>
            </a:r>
            <a:r>
              <a:rPr lang="es-ES" sz="1800" dirty="0"/>
              <a:t> </a:t>
            </a:r>
            <a:r>
              <a:rPr lang="es-ES" sz="1800" dirty="0" err="1"/>
              <a:t>dituzte</a:t>
            </a:r>
            <a:r>
              <a:rPr lang="es-ES" sz="1800" dirty="0"/>
              <a:t>, eta </a:t>
            </a:r>
            <a:r>
              <a:rPr lang="es-ES" sz="1800" dirty="0" err="1"/>
              <a:t>ia</a:t>
            </a:r>
            <a:r>
              <a:rPr lang="es-ES" sz="1800" dirty="0"/>
              <a:t> </a:t>
            </a:r>
            <a:r>
              <a:rPr lang="es-ES" sz="1800" dirty="0" err="1"/>
              <a:t>ez</a:t>
            </a:r>
            <a:r>
              <a:rPr lang="es-ES" sz="1800" dirty="0"/>
              <a:t> da </a:t>
            </a:r>
            <a:r>
              <a:rPr lang="es-ES" sz="1800" dirty="0" err="1"/>
              <a:t>onurarik</a:t>
            </a:r>
            <a:r>
              <a:rPr lang="es-ES" sz="1800" dirty="0"/>
              <a:t> </a:t>
            </a:r>
            <a:r>
              <a:rPr lang="es-ES" sz="1800" dirty="0" err="1"/>
              <a:t>nabaritzen</a:t>
            </a:r>
            <a:r>
              <a:rPr lang="es-ES" sz="1800" dirty="0"/>
              <a:t> </a:t>
            </a:r>
            <a:r>
              <a:rPr lang="es-ES" sz="1800" dirty="0" err="1"/>
              <a:t>eguneroko</a:t>
            </a:r>
            <a:r>
              <a:rPr lang="es-ES" sz="1800" dirty="0"/>
              <a:t> </a:t>
            </a:r>
            <a:r>
              <a:rPr lang="es-ES" sz="1800" dirty="0" err="1"/>
              <a:t>bizitzako</a:t>
            </a:r>
            <a:r>
              <a:rPr lang="es-ES" sz="1800" dirty="0"/>
              <a:t> </a:t>
            </a:r>
            <a:r>
              <a:rPr lang="es-ES" sz="1800" dirty="0" err="1"/>
              <a:t>jardueran</a:t>
            </a:r>
            <a:r>
              <a:rPr lang="es-ES" sz="1800" dirty="0"/>
              <a:t>, </a:t>
            </a:r>
            <a:r>
              <a:rPr lang="es-ES" sz="1800" dirty="0" err="1"/>
              <a:t>bizi-kalitatean</a:t>
            </a:r>
            <a:r>
              <a:rPr lang="es-ES" sz="1800" dirty="0"/>
              <a:t> </a:t>
            </a:r>
            <a:r>
              <a:rPr lang="es-ES" sz="1800" dirty="0" err="1"/>
              <a:t>edo</a:t>
            </a:r>
            <a:r>
              <a:rPr lang="es-ES" sz="1800" dirty="0"/>
              <a:t> </a:t>
            </a:r>
            <a:r>
              <a:rPr lang="es-ES" sz="1800" dirty="0" err="1"/>
              <a:t>portaeraren</a:t>
            </a:r>
            <a:r>
              <a:rPr lang="es-ES" sz="1800" dirty="0"/>
              <a:t> </a:t>
            </a:r>
            <a:r>
              <a:rPr lang="es-ES" sz="1800" dirty="0" err="1"/>
              <a:t>alterazioetan</a:t>
            </a:r>
            <a:r>
              <a:rPr lang="es-ES" sz="1800" dirty="0"/>
              <a:t>. Ez </a:t>
            </a:r>
            <a:r>
              <a:rPr lang="es-ES" sz="1800" dirty="0" err="1"/>
              <a:t>dute</a:t>
            </a:r>
            <a:r>
              <a:rPr lang="es-ES" sz="1800" dirty="0"/>
              <a:t> galera </a:t>
            </a:r>
            <a:r>
              <a:rPr lang="es-ES" sz="1800" dirty="0" err="1"/>
              <a:t>neuronala</a:t>
            </a:r>
            <a:r>
              <a:rPr lang="es-ES" sz="1800" dirty="0"/>
              <a:t> eta </a:t>
            </a:r>
            <a:r>
              <a:rPr lang="es-ES" sz="1800" dirty="0" err="1"/>
              <a:t>garuneko</a:t>
            </a:r>
            <a:r>
              <a:rPr lang="es-ES" sz="1800" dirty="0"/>
              <a:t> atrofia </a:t>
            </a:r>
            <a:r>
              <a:rPr lang="es-ES" sz="1800" dirty="0" err="1"/>
              <a:t>prebenitzen</a:t>
            </a:r>
            <a:r>
              <a:rPr lang="es-ES" sz="1800" dirty="0"/>
              <a:t>, eta </a:t>
            </a:r>
            <a:r>
              <a:rPr lang="es-ES" sz="1800" dirty="0" err="1"/>
              <a:t>gaixotasunak</a:t>
            </a:r>
            <a:r>
              <a:rPr lang="es-ES" sz="1800" dirty="0"/>
              <a:t> </a:t>
            </a:r>
            <a:r>
              <a:rPr lang="es-ES" sz="1800" dirty="0" err="1"/>
              <a:t>aurrera</a:t>
            </a:r>
            <a:r>
              <a:rPr lang="es-ES" sz="1800" dirty="0"/>
              <a:t> </a:t>
            </a:r>
            <a:r>
              <a:rPr lang="es-ES" sz="1800" dirty="0" err="1"/>
              <a:t>egitea</a:t>
            </a:r>
            <a:r>
              <a:rPr lang="es-ES" sz="1800" dirty="0"/>
              <a:t> ere </a:t>
            </a:r>
            <a:r>
              <a:rPr lang="es-ES" sz="1800" dirty="0" err="1"/>
              <a:t>ez</a:t>
            </a:r>
            <a:r>
              <a:rPr lang="es-ES" sz="1800" dirty="0"/>
              <a:t> </a:t>
            </a:r>
            <a:r>
              <a:rPr lang="es-ES" sz="1800" dirty="0" err="1"/>
              <a:t>dute</a:t>
            </a:r>
            <a:r>
              <a:rPr lang="es-ES" sz="1800" dirty="0"/>
              <a:t> </a:t>
            </a:r>
            <a:r>
              <a:rPr lang="es-ES" sz="1800" dirty="0" err="1"/>
              <a:t>galarazten</a:t>
            </a:r>
            <a:r>
              <a:rPr lang="es-ES" sz="1800" dirty="0"/>
              <a:t>. </a:t>
            </a:r>
            <a:r>
              <a:rPr lang="es-ES" sz="1800" dirty="0" err="1"/>
              <a:t>Azterlan</a:t>
            </a:r>
            <a:r>
              <a:rPr lang="es-ES" sz="1800" dirty="0"/>
              <a:t> </a:t>
            </a:r>
            <a:r>
              <a:rPr lang="es-ES" sz="1800" dirty="0" err="1"/>
              <a:t>batzuetan</a:t>
            </a:r>
            <a:r>
              <a:rPr lang="es-ES" sz="1800" dirty="0"/>
              <a:t> </a:t>
            </a:r>
            <a:r>
              <a:rPr lang="es-ES" sz="1800" dirty="0" err="1"/>
              <a:t>ikusi</a:t>
            </a:r>
            <a:r>
              <a:rPr lang="es-ES" sz="1800" dirty="0"/>
              <a:t> da </a:t>
            </a:r>
            <a:r>
              <a:rPr lang="es-ES" sz="1800" dirty="0" err="1"/>
              <a:t>halakoak</a:t>
            </a:r>
            <a:r>
              <a:rPr lang="es-ES" sz="1800" dirty="0"/>
              <a:t> </a:t>
            </a:r>
            <a:r>
              <a:rPr lang="es-ES" sz="1800" dirty="0" err="1"/>
              <a:t>erabilita</a:t>
            </a:r>
            <a:r>
              <a:rPr lang="es-ES" sz="1800" dirty="0"/>
              <a:t> </a:t>
            </a:r>
            <a:r>
              <a:rPr lang="es-ES" sz="1800" dirty="0" err="1"/>
              <a:t>atzeratu</a:t>
            </a:r>
            <a:r>
              <a:rPr lang="es-ES" sz="1800" dirty="0"/>
              <a:t> </a:t>
            </a:r>
            <a:r>
              <a:rPr lang="es-ES" sz="1800" dirty="0" err="1"/>
              <a:t>egiten</a:t>
            </a:r>
            <a:r>
              <a:rPr lang="es-ES" sz="1800" dirty="0"/>
              <a:t> dela </a:t>
            </a:r>
            <a:r>
              <a:rPr lang="es-ES" sz="1800" dirty="0" err="1"/>
              <a:t>portaeraren</a:t>
            </a:r>
            <a:r>
              <a:rPr lang="es-ES" sz="1800" dirty="0"/>
              <a:t> </a:t>
            </a:r>
            <a:r>
              <a:rPr lang="es-ES" sz="1800" dirty="0" err="1"/>
              <a:t>alterazioengatik</a:t>
            </a:r>
            <a:r>
              <a:rPr lang="es-ES" sz="1800" dirty="0"/>
              <a:t> eta </a:t>
            </a:r>
            <a:r>
              <a:rPr lang="es-ES" sz="1800" dirty="0" err="1"/>
              <a:t>instituzionalizazioarengatik</a:t>
            </a:r>
            <a:r>
              <a:rPr lang="es-ES" sz="1800" dirty="0"/>
              <a:t> </a:t>
            </a:r>
            <a:r>
              <a:rPr lang="es-ES" sz="1800" dirty="0" err="1"/>
              <a:t>medikazio</a:t>
            </a:r>
            <a:r>
              <a:rPr lang="es-ES" sz="1800" dirty="0"/>
              <a:t> </a:t>
            </a:r>
            <a:r>
              <a:rPr lang="es-ES" sz="1800" dirty="0" err="1"/>
              <a:t>antipsikotikoak</a:t>
            </a:r>
            <a:r>
              <a:rPr lang="es-ES" sz="1800" dirty="0"/>
              <a:t> </a:t>
            </a:r>
            <a:r>
              <a:rPr lang="es-ES" sz="1800" dirty="0" err="1"/>
              <a:t>erabiltzen</a:t>
            </a:r>
            <a:r>
              <a:rPr lang="es-ES" sz="1800" dirty="0"/>
              <a:t> </a:t>
            </a:r>
            <a:r>
              <a:rPr lang="es-ES" sz="1800" dirty="0" err="1"/>
              <a:t>hasteko</a:t>
            </a:r>
            <a:r>
              <a:rPr lang="es-ES" sz="1800" dirty="0"/>
              <a:t> </a:t>
            </a:r>
            <a:r>
              <a:rPr lang="es-ES" sz="1800" dirty="0" err="1"/>
              <a:t>unea</a:t>
            </a:r>
            <a:r>
              <a:rPr lang="es-ES" sz="1800" dirty="0"/>
              <a:t>.</a:t>
            </a:r>
          </a:p>
          <a:p>
            <a:pPr algn="just"/>
            <a:r>
              <a:rPr lang="es-ES" sz="1800" dirty="0" err="1"/>
              <a:t>Azetilkolinesterasaren</a:t>
            </a:r>
            <a:r>
              <a:rPr lang="es-ES" sz="1800" dirty="0"/>
              <a:t> </a:t>
            </a:r>
            <a:r>
              <a:rPr lang="es-ES" sz="1800" dirty="0" err="1"/>
              <a:t>hiru</a:t>
            </a:r>
            <a:r>
              <a:rPr lang="es-ES" sz="1800" dirty="0"/>
              <a:t> </a:t>
            </a:r>
            <a:r>
              <a:rPr lang="es-ES" sz="1800" dirty="0" err="1"/>
              <a:t>inhibitzaileen</a:t>
            </a:r>
            <a:r>
              <a:rPr lang="es-ES" sz="1800" dirty="0"/>
              <a:t> </a:t>
            </a:r>
            <a:r>
              <a:rPr lang="es-ES" sz="1800" dirty="0" err="1"/>
              <a:t>eraginkortasuna</a:t>
            </a:r>
            <a:r>
              <a:rPr lang="es-ES" sz="1800" dirty="0"/>
              <a:t> </a:t>
            </a:r>
            <a:r>
              <a:rPr lang="es-ES" sz="1800" dirty="0" err="1"/>
              <a:t>dosi</a:t>
            </a:r>
            <a:r>
              <a:rPr lang="es-ES" sz="1800" dirty="0"/>
              <a:t> </a:t>
            </a:r>
            <a:r>
              <a:rPr lang="es-ES" sz="1800" dirty="0" err="1"/>
              <a:t>terapeutikoen</a:t>
            </a:r>
            <a:r>
              <a:rPr lang="es-ES" sz="1800" dirty="0"/>
              <a:t> </a:t>
            </a:r>
            <a:r>
              <a:rPr lang="es-ES" sz="1800" dirty="0" err="1"/>
              <a:t>antzekoa</a:t>
            </a:r>
            <a:r>
              <a:rPr lang="es-ES" sz="1800" dirty="0"/>
              <a:t> da, eta </a:t>
            </a:r>
            <a:r>
              <a:rPr lang="es-ES" sz="1800" dirty="0" err="1"/>
              <a:t>sintomen</a:t>
            </a:r>
            <a:r>
              <a:rPr lang="es-ES" sz="1800" dirty="0"/>
              <a:t> </a:t>
            </a:r>
            <a:r>
              <a:rPr lang="es-ES" sz="1800" dirty="0" err="1"/>
              <a:t>hobekuntzan</a:t>
            </a:r>
            <a:r>
              <a:rPr lang="es-ES" sz="1800" dirty="0"/>
              <a:t> </a:t>
            </a:r>
            <a:r>
              <a:rPr lang="es-ES" sz="1800" dirty="0" err="1"/>
              <a:t>apalaldia</a:t>
            </a:r>
            <a:r>
              <a:rPr lang="es-ES" sz="1800" dirty="0"/>
              <a:t> </a:t>
            </a:r>
            <a:r>
              <a:rPr lang="es-ES" sz="1800" dirty="0" err="1"/>
              <a:t>gertatzen</a:t>
            </a:r>
            <a:r>
              <a:rPr lang="es-ES" sz="1800" dirty="0"/>
              <a:t> da </a:t>
            </a:r>
            <a:r>
              <a:rPr lang="es-ES" sz="1800" dirty="0" err="1"/>
              <a:t>tratamendua</a:t>
            </a:r>
            <a:r>
              <a:rPr lang="es-ES" sz="1800" dirty="0"/>
              <a:t> </a:t>
            </a:r>
            <a:r>
              <a:rPr lang="es-ES" sz="1800" dirty="0" err="1"/>
              <a:t>hasi</a:t>
            </a:r>
            <a:r>
              <a:rPr lang="es-ES" sz="1800" dirty="0"/>
              <a:t> eta 6-12 </a:t>
            </a:r>
            <a:r>
              <a:rPr lang="es-ES" sz="1800" dirty="0" err="1"/>
              <a:t>hilabetera</a:t>
            </a:r>
            <a:r>
              <a:rPr lang="es-ES" sz="1800" dirty="0"/>
              <a:t>. </a:t>
            </a:r>
            <a:r>
              <a:rPr lang="es-ES" sz="1800" dirty="0" err="1"/>
              <a:t>Dosi</a:t>
            </a:r>
            <a:r>
              <a:rPr lang="es-ES" sz="1800" dirty="0"/>
              <a:t> </a:t>
            </a:r>
            <a:r>
              <a:rPr lang="es-ES" sz="1800" dirty="0" err="1"/>
              <a:t>gomendatuak</a:t>
            </a:r>
            <a:r>
              <a:rPr lang="es-ES" sz="1800" dirty="0"/>
              <a:t> </a:t>
            </a:r>
            <a:r>
              <a:rPr lang="es-ES" sz="1800" dirty="0" err="1"/>
              <a:t>erabili</a:t>
            </a:r>
            <a:r>
              <a:rPr lang="es-ES" sz="1800" dirty="0"/>
              <a:t> </a:t>
            </a:r>
            <a:r>
              <a:rPr lang="es-ES" sz="1800" dirty="0" err="1"/>
              <a:t>behar</a:t>
            </a:r>
            <a:r>
              <a:rPr lang="es-ES" sz="1800" dirty="0"/>
              <a:t> </a:t>
            </a:r>
            <a:r>
              <a:rPr lang="es-ES" sz="1800" dirty="0" err="1"/>
              <a:t>dira</a:t>
            </a:r>
            <a:r>
              <a:rPr lang="es-ES" sz="1800" dirty="0"/>
              <a:t>, eta </a:t>
            </a:r>
            <a:r>
              <a:rPr lang="es-ES" sz="1800" dirty="0" err="1"/>
              <a:t>pixkanaka</a:t>
            </a:r>
            <a:r>
              <a:rPr lang="es-ES" sz="1800" dirty="0"/>
              <a:t> </a:t>
            </a:r>
            <a:r>
              <a:rPr lang="es-ES" sz="1800" dirty="0" err="1"/>
              <a:t>igo</a:t>
            </a:r>
            <a:r>
              <a:rPr lang="es-ES" sz="1800" dirty="0"/>
              <a:t>, </a:t>
            </a:r>
            <a:r>
              <a:rPr lang="es-ES" sz="1800" dirty="0" err="1"/>
              <a:t>behar</a:t>
            </a:r>
            <a:r>
              <a:rPr lang="es-ES" sz="1800" dirty="0"/>
              <a:t> </a:t>
            </a:r>
            <a:r>
              <a:rPr lang="es-ES" sz="1800" dirty="0" err="1"/>
              <a:t>izanez</a:t>
            </a:r>
            <a:r>
              <a:rPr lang="es-ES" sz="1800" dirty="0"/>
              <a:t> </a:t>
            </a:r>
            <a:r>
              <a:rPr lang="es-ES" sz="1800" dirty="0" err="1"/>
              <a:t>gero</a:t>
            </a:r>
            <a:r>
              <a:rPr lang="es-ES" sz="1800" dirty="0"/>
              <a:t>. </a:t>
            </a:r>
            <a:r>
              <a:rPr lang="es-ES" sz="1800" dirty="0" err="1"/>
              <a:t>Gainera</a:t>
            </a:r>
            <a:r>
              <a:rPr lang="es-ES" sz="1800" dirty="0"/>
              <a:t>, </a:t>
            </a:r>
            <a:r>
              <a:rPr lang="es-ES" sz="1800" dirty="0" err="1"/>
              <a:t>eraginkortasuna</a:t>
            </a:r>
            <a:r>
              <a:rPr lang="es-ES" sz="1800" dirty="0"/>
              <a:t> eta </a:t>
            </a:r>
            <a:r>
              <a:rPr lang="es-ES" sz="1800" dirty="0" err="1"/>
              <a:t>kontrako</a:t>
            </a:r>
            <a:r>
              <a:rPr lang="es-ES" sz="1800" dirty="0"/>
              <a:t> </a:t>
            </a:r>
            <a:r>
              <a:rPr lang="es-ES" sz="1800" dirty="0" err="1"/>
              <a:t>efektuak</a:t>
            </a:r>
            <a:r>
              <a:rPr lang="es-ES" sz="1800" dirty="0"/>
              <a:t> </a:t>
            </a:r>
            <a:r>
              <a:rPr lang="es-ES" sz="1800" dirty="0" err="1"/>
              <a:t>monitorizatu</a:t>
            </a:r>
            <a:r>
              <a:rPr lang="es-ES" sz="1800" dirty="0"/>
              <a:t> </a:t>
            </a:r>
            <a:r>
              <a:rPr lang="es-ES" sz="1800" dirty="0" err="1"/>
              <a:t>behar</a:t>
            </a:r>
            <a:r>
              <a:rPr lang="es-ES" sz="1800" dirty="0"/>
              <a:t> </a:t>
            </a:r>
            <a:r>
              <a:rPr lang="es-ES" sz="1800" dirty="0" err="1"/>
              <a:t>dira</a:t>
            </a:r>
            <a:r>
              <a:rPr lang="es-ES" sz="1800" dirty="0"/>
              <a:t>, </a:t>
            </a:r>
            <a:r>
              <a:rPr lang="es-ES" sz="1800" dirty="0" err="1"/>
              <a:t>mendeko</a:t>
            </a:r>
            <a:r>
              <a:rPr lang="es-ES" sz="1800" dirty="0"/>
              <a:t> </a:t>
            </a:r>
            <a:r>
              <a:rPr lang="es-ES" sz="1800" dirty="0" err="1"/>
              <a:t>dosiak</a:t>
            </a:r>
            <a:r>
              <a:rPr lang="es-ES" sz="1800" dirty="0"/>
              <a:t> </a:t>
            </a:r>
            <a:r>
              <a:rPr lang="es-ES" sz="1800" dirty="0" err="1"/>
              <a:t>baitira</a:t>
            </a:r>
            <a:r>
              <a:rPr lang="es-ES" sz="1800" dirty="0"/>
              <a:t>. </a:t>
            </a:r>
          </a:p>
          <a:p>
            <a:pPr algn="just"/>
            <a:r>
              <a:rPr lang="es-ES" sz="1800" dirty="0" err="1"/>
              <a:t>Narriadura</a:t>
            </a:r>
            <a:r>
              <a:rPr lang="es-ES" sz="1800" dirty="0"/>
              <a:t> </a:t>
            </a:r>
            <a:r>
              <a:rPr lang="es-ES" sz="1800" dirty="0" err="1"/>
              <a:t>kognitibo</a:t>
            </a:r>
            <a:r>
              <a:rPr lang="es-ES" sz="1800" dirty="0"/>
              <a:t> </a:t>
            </a:r>
            <a:r>
              <a:rPr lang="es-ES" sz="1800" dirty="0" err="1"/>
              <a:t>arina</a:t>
            </a:r>
            <a:r>
              <a:rPr lang="es-ES" sz="1800" dirty="0"/>
              <a:t> </a:t>
            </a:r>
            <a:r>
              <a:rPr lang="es-ES" sz="1800" dirty="0" err="1"/>
              <a:t>duten</a:t>
            </a:r>
            <a:r>
              <a:rPr lang="es-ES" sz="1800" dirty="0"/>
              <a:t> </a:t>
            </a:r>
            <a:r>
              <a:rPr lang="es-ES" sz="1800" dirty="0" err="1"/>
              <a:t>pazienteen</a:t>
            </a:r>
            <a:r>
              <a:rPr lang="es-ES" sz="1800" dirty="0"/>
              <a:t> </a:t>
            </a:r>
            <a:r>
              <a:rPr lang="es-ES" sz="1800" dirty="0" err="1"/>
              <a:t>hilkortasuna</a:t>
            </a:r>
            <a:r>
              <a:rPr lang="es-ES" sz="1800" dirty="0"/>
              <a:t> </a:t>
            </a:r>
            <a:r>
              <a:rPr lang="es-ES" sz="1800" dirty="0" err="1"/>
              <a:t>handitzearekin</a:t>
            </a:r>
            <a:r>
              <a:rPr lang="es-ES" sz="1800" dirty="0"/>
              <a:t> </a:t>
            </a:r>
            <a:r>
              <a:rPr lang="es-ES" sz="1800" dirty="0" err="1"/>
              <a:t>lotu</a:t>
            </a:r>
            <a:r>
              <a:rPr lang="es-ES" sz="1800" dirty="0"/>
              <a:t> da </a:t>
            </a:r>
            <a:r>
              <a:rPr lang="es-ES" sz="1800" dirty="0" err="1"/>
              <a:t>galantamina</a:t>
            </a:r>
            <a:r>
              <a:rPr lang="es-ES" sz="1800" dirty="0"/>
              <a:t>.</a:t>
            </a:r>
          </a:p>
          <a:p>
            <a:pPr marL="0" indent="0" algn="just">
              <a:buNone/>
            </a:pPr>
            <a:endParaRPr lang="es-ES" sz="800" dirty="0"/>
          </a:p>
          <a:p>
            <a:pPr marL="0" indent="0">
              <a:buNone/>
            </a:pPr>
            <a:r>
              <a:rPr lang="es-ES" sz="2200" b="1" dirty="0">
                <a:solidFill>
                  <a:srgbClr val="4E9EBA"/>
                </a:solidFill>
              </a:rPr>
              <a:t>Memantina</a:t>
            </a:r>
          </a:p>
          <a:p>
            <a:pPr algn="just"/>
            <a:r>
              <a:rPr lang="es-ES" sz="1800" dirty="0" err="1"/>
              <a:t>Glutamatoaren</a:t>
            </a:r>
            <a:r>
              <a:rPr lang="es-ES" sz="1800" dirty="0"/>
              <a:t> N-metil-D-</a:t>
            </a:r>
            <a:r>
              <a:rPr lang="es-ES" sz="1800" dirty="0" err="1"/>
              <a:t>aspartatoaren</a:t>
            </a:r>
            <a:r>
              <a:rPr lang="es-ES" sz="1800" dirty="0"/>
              <a:t> (NMDA) </a:t>
            </a:r>
            <a:r>
              <a:rPr lang="es-ES" sz="1800" dirty="0" err="1"/>
              <a:t>errezeptorearen</a:t>
            </a:r>
            <a:r>
              <a:rPr lang="es-ES" sz="1800" dirty="0"/>
              <a:t> antagonista </a:t>
            </a:r>
            <a:r>
              <a:rPr lang="es-ES" sz="1800" dirty="0" err="1"/>
              <a:t>bat</a:t>
            </a:r>
            <a:r>
              <a:rPr lang="es-ES" sz="1800" dirty="0"/>
              <a:t> da. AG </a:t>
            </a:r>
            <a:r>
              <a:rPr lang="es-ES" sz="1800" b="1" dirty="0" err="1"/>
              <a:t>ertain-larrirako</a:t>
            </a:r>
            <a:r>
              <a:rPr lang="es-ES" sz="1800" dirty="0"/>
              <a:t> </a:t>
            </a:r>
            <a:r>
              <a:rPr lang="es-ES" sz="1800" dirty="0" err="1"/>
              <a:t>onartuta</a:t>
            </a:r>
            <a:r>
              <a:rPr lang="es-ES" sz="1800" dirty="0"/>
              <a:t> </a:t>
            </a:r>
            <a:r>
              <a:rPr lang="es-ES" sz="1800" dirty="0" err="1"/>
              <a:t>dago</a:t>
            </a:r>
            <a:r>
              <a:rPr lang="es-ES" sz="1800" dirty="0"/>
              <a:t>, </a:t>
            </a:r>
            <a:r>
              <a:rPr lang="es-ES" sz="1800" dirty="0" err="1"/>
              <a:t>nolabaiteko</a:t>
            </a:r>
            <a:r>
              <a:rPr lang="es-ES" sz="1800" dirty="0"/>
              <a:t> </a:t>
            </a:r>
            <a:r>
              <a:rPr lang="es-ES" sz="1800" dirty="0" err="1"/>
              <a:t>eraginkortasuna</a:t>
            </a:r>
            <a:r>
              <a:rPr lang="es-ES" sz="1800" dirty="0"/>
              <a:t> (</a:t>
            </a:r>
            <a:r>
              <a:rPr lang="es-ES" sz="1800" dirty="0" err="1"/>
              <a:t>nahiz</a:t>
            </a:r>
            <a:r>
              <a:rPr lang="es-ES" sz="1800" dirty="0"/>
              <a:t> eta </a:t>
            </a:r>
            <a:r>
              <a:rPr lang="es-ES" sz="1800" dirty="0" err="1"/>
              <a:t>txikia</a:t>
            </a:r>
            <a:r>
              <a:rPr lang="es-ES" sz="1800" dirty="0"/>
              <a:t> izan) </a:t>
            </a:r>
            <a:r>
              <a:rPr lang="es-ES" sz="1800" dirty="0" err="1"/>
              <a:t>orduan</a:t>
            </a:r>
            <a:r>
              <a:rPr lang="es-ES" sz="1800" dirty="0"/>
              <a:t> duela </a:t>
            </a:r>
            <a:r>
              <a:rPr lang="es-ES" sz="1800" dirty="0" err="1"/>
              <a:t>frogatu</a:t>
            </a:r>
            <a:r>
              <a:rPr lang="es-ES" sz="1800" dirty="0"/>
              <a:t> </a:t>
            </a:r>
            <a:r>
              <a:rPr lang="es-ES" sz="1800" dirty="0" err="1"/>
              <a:t>baita</a:t>
            </a:r>
            <a:r>
              <a:rPr lang="es-ES" sz="1800" dirty="0"/>
              <a:t>.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515257" y="1223040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433802" y="365126"/>
            <a:ext cx="11376280" cy="884834"/>
          </a:xfrm>
        </p:spPr>
        <p:txBody>
          <a:bodyPr>
            <a:noAutofit/>
          </a:bodyPr>
          <a:lstStyle/>
          <a:p>
            <a:pPr algn="ctr"/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Sintoma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kognitiboentzako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tratamendu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farmakologikoa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(II)</a:t>
            </a:r>
          </a:p>
        </p:txBody>
      </p:sp>
    </p:spTree>
    <p:extLst>
      <p:ext uri="{BB962C8B-B14F-4D97-AF65-F5344CB8AC3E}">
        <p14:creationId xmlns:p14="http://schemas.microsoft.com/office/powerpoint/2010/main" val="3598661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353200" y="1273492"/>
            <a:ext cx="11537481" cy="47762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200" b="1" dirty="0" err="1">
                <a:solidFill>
                  <a:srgbClr val="4E9EBA"/>
                </a:solidFill>
              </a:rPr>
              <a:t>Tratamendua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aukeratzea</a:t>
            </a:r>
            <a:endParaRPr lang="es-ES" sz="2200" b="1" dirty="0">
              <a:solidFill>
                <a:srgbClr val="4E9EBA"/>
              </a:solidFill>
            </a:endParaRPr>
          </a:p>
          <a:p>
            <a:pPr marL="0" indent="0" algn="just">
              <a:buNone/>
            </a:pPr>
            <a:r>
              <a:rPr lang="es-ES" sz="2000" dirty="0" err="1"/>
              <a:t>Hauek</a:t>
            </a:r>
            <a:r>
              <a:rPr lang="es-ES" sz="2000" dirty="0"/>
              <a:t> </a:t>
            </a:r>
            <a:r>
              <a:rPr lang="es-ES" sz="2000" dirty="0" err="1"/>
              <a:t>denak</a:t>
            </a:r>
            <a:r>
              <a:rPr lang="es-ES" sz="2000" dirty="0"/>
              <a:t> </a:t>
            </a:r>
            <a:r>
              <a:rPr lang="es-ES" sz="2000" dirty="0" err="1"/>
              <a:t>hartu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 </a:t>
            </a:r>
            <a:r>
              <a:rPr lang="es-ES" sz="2000" dirty="0" err="1"/>
              <a:t>kontuan</a:t>
            </a:r>
            <a:r>
              <a:rPr lang="es-ES" sz="2000" dirty="0"/>
              <a:t>: </a:t>
            </a:r>
            <a:r>
              <a:rPr lang="es-ES" sz="2000" dirty="0" err="1"/>
              <a:t>gaixotasunaren</a:t>
            </a:r>
            <a:r>
              <a:rPr lang="es-ES" sz="2000" dirty="0"/>
              <a:t> </a:t>
            </a:r>
            <a:r>
              <a:rPr lang="es-ES" sz="2000" dirty="0" err="1"/>
              <a:t>aldia</a:t>
            </a:r>
            <a:r>
              <a:rPr lang="es-ES" sz="2000" dirty="0"/>
              <a:t>, </a:t>
            </a:r>
            <a:r>
              <a:rPr lang="es-ES" sz="2000" dirty="0" err="1"/>
              <a:t>onargarritasuna</a:t>
            </a:r>
            <a:r>
              <a:rPr lang="es-ES" sz="2000" dirty="0"/>
              <a:t>, </a:t>
            </a:r>
            <a:r>
              <a:rPr lang="es-ES" sz="2000" dirty="0" err="1"/>
              <a:t>kontrako</a:t>
            </a:r>
            <a:r>
              <a:rPr lang="es-ES" sz="2000" dirty="0"/>
              <a:t> </a:t>
            </a:r>
            <a:r>
              <a:rPr lang="es-ES" sz="2000" dirty="0" err="1"/>
              <a:t>efektuen</a:t>
            </a:r>
            <a:r>
              <a:rPr lang="es-ES" sz="2000" dirty="0"/>
              <a:t> </a:t>
            </a:r>
            <a:r>
              <a:rPr lang="es-ES" sz="2000" dirty="0" err="1"/>
              <a:t>profila</a:t>
            </a:r>
            <a:r>
              <a:rPr lang="es-ES" sz="2000" dirty="0"/>
              <a:t>, forma </a:t>
            </a:r>
            <a:r>
              <a:rPr lang="es-ES" sz="2000" dirty="0" err="1"/>
              <a:t>farmazeutiko</a:t>
            </a:r>
            <a:r>
              <a:rPr lang="es-ES" sz="2000" dirty="0"/>
              <a:t> </a:t>
            </a:r>
            <a:r>
              <a:rPr lang="es-ES" sz="2000" dirty="0" err="1"/>
              <a:t>egokia</a:t>
            </a:r>
            <a:r>
              <a:rPr lang="es-ES" sz="2000" dirty="0"/>
              <a:t> eta </a:t>
            </a:r>
            <a:r>
              <a:rPr lang="es-ES" sz="2000" dirty="0" err="1"/>
              <a:t>kostua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/>
              <a:t>GDS&lt;4 </a:t>
            </a:r>
            <a:r>
              <a:rPr lang="es-ES" sz="2000" dirty="0" err="1"/>
              <a:t>edo</a:t>
            </a:r>
            <a:r>
              <a:rPr lang="es-ES" sz="2000" dirty="0"/>
              <a:t> GDS&gt;6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pazienteekin</a:t>
            </a:r>
            <a:r>
              <a:rPr lang="es-ES" sz="2000" dirty="0"/>
              <a:t> </a:t>
            </a:r>
            <a:r>
              <a:rPr lang="es-ES" sz="2000" dirty="0" err="1"/>
              <a:t>ez</a:t>
            </a:r>
            <a:r>
              <a:rPr lang="es-ES" sz="2000" dirty="0"/>
              <a:t> da </a:t>
            </a:r>
            <a:r>
              <a:rPr lang="es-ES" sz="2000" dirty="0" err="1"/>
              <a:t>gomendatzen</a:t>
            </a:r>
            <a:r>
              <a:rPr lang="es-ES" sz="2000" dirty="0"/>
              <a:t> </a:t>
            </a:r>
            <a:r>
              <a:rPr lang="es-ES" sz="2000" dirty="0" err="1"/>
              <a:t>tratamendua</a:t>
            </a:r>
            <a:r>
              <a:rPr lang="es-ES" sz="2000" dirty="0"/>
              <a:t> </a:t>
            </a:r>
            <a:r>
              <a:rPr lang="es-ES" sz="2000" dirty="0" err="1"/>
              <a:t>hastea</a:t>
            </a:r>
            <a:r>
              <a:rPr lang="es-ES" sz="2000" dirty="0"/>
              <a:t>, </a:t>
            </a:r>
            <a:r>
              <a:rPr lang="es-ES" sz="2000" dirty="0" err="1"/>
              <a:t>ez</a:t>
            </a:r>
            <a:r>
              <a:rPr lang="es-ES" sz="2000" dirty="0"/>
              <a:t> eta </a:t>
            </a:r>
            <a:r>
              <a:rPr lang="es-ES" sz="2000" dirty="0" err="1"/>
              <a:t>atxikidura</a:t>
            </a:r>
            <a:r>
              <a:rPr lang="es-ES" sz="2000" dirty="0"/>
              <a:t> </a:t>
            </a:r>
            <a:r>
              <a:rPr lang="es-ES" sz="2000" dirty="0" err="1"/>
              <a:t>egokia</a:t>
            </a:r>
            <a:r>
              <a:rPr lang="es-ES" sz="2000" dirty="0"/>
              <a:t> </a:t>
            </a:r>
            <a:r>
              <a:rPr lang="es-ES" sz="2000" dirty="0" err="1"/>
              <a:t>izango</a:t>
            </a:r>
            <a:r>
              <a:rPr lang="es-ES" sz="2000" dirty="0"/>
              <a:t> </a:t>
            </a:r>
            <a:r>
              <a:rPr lang="es-ES" sz="2000" dirty="0" err="1"/>
              <a:t>dutela</a:t>
            </a:r>
            <a:r>
              <a:rPr lang="es-ES" sz="2000" dirty="0"/>
              <a:t> </a:t>
            </a:r>
            <a:r>
              <a:rPr lang="es-ES" sz="2000" dirty="0" err="1"/>
              <a:t>ziurtatu</a:t>
            </a:r>
            <a:r>
              <a:rPr lang="es-ES" sz="2000" dirty="0"/>
              <a:t> </a:t>
            </a:r>
            <a:r>
              <a:rPr lang="es-ES" sz="2000" dirty="0" err="1"/>
              <a:t>ezin</a:t>
            </a:r>
            <a:r>
              <a:rPr lang="es-ES" sz="2000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pazienteekin</a:t>
            </a:r>
            <a:r>
              <a:rPr lang="es-ES" sz="2000" dirty="0"/>
              <a:t> ere. </a:t>
            </a:r>
          </a:p>
          <a:p>
            <a:pPr algn="just"/>
            <a:r>
              <a:rPr lang="es-ES" sz="2000" b="1" dirty="0"/>
              <a:t>AG </a:t>
            </a:r>
            <a:r>
              <a:rPr lang="es-ES" sz="2000" b="1" dirty="0" err="1"/>
              <a:t>arin-ertaina</a:t>
            </a:r>
            <a:r>
              <a:rPr lang="es-ES" sz="2000" b="1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pazienteetan</a:t>
            </a:r>
            <a:r>
              <a:rPr lang="es-ES" sz="2000" dirty="0"/>
              <a:t>, </a:t>
            </a:r>
            <a:r>
              <a:rPr lang="es-ES" sz="2000" dirty="0" err="1"/>
              <a:t>azetilkolinesterasaren</a:t>
            </a:r>
            <a:r>
              <a:rPr lang="es-ES" sz="2000" dirty="0"/>
              <a:t> </a:t>
            </a:r>
            <a:r>
              <a:rPr lang="es-ES" sz="2000" dirty="0" err="1"/>
              <a:t>inhibitzaileak</a:t>
            </a:r>
            <a:r>
              <a:rPr lang="es-ES" sz="2000" dirty="0"/>
              <a:t> </a:t>
            </a:r>
            <a:r>
              <a:rPr lang="es-ES" sz="2000" dirty="0" err="1"/>
              <a:t>tratamendu-aukera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. </a:t>
            </a:r>
          </a:p>
          <a:p>
            <a:pPr algn="just"/>
            <a:r>
              <a:rPr lang="es-ES" sz="2000" b="1" dirty="0"/>
              <a:t>AG </a:t>
            </a:r>
            <a:r>
              <a:rPr lang="es-ES" sz="2000" b="1" dirty="0" err="1"/>
              <a:t>ertaina</a:t>
            </a:r>
            <a:r>
              <a:rPr lang="es-ES" sz="2000" b="1" dirty="0"/>
              <a:t> </a:t>
            </a:r>
            <a:r>
              <a:rPr lang="es-ES" sz="2000" dirty="0"/>
              <a:t>eta </a:t>
            </a:r>
            <a:r>
              <a:rPr lang="es-ES" sz="2000" dirty="0" err="1"/>
              <a:t>azetilkolinesterasaren</a:t>
            </a:r>
            <a:r>
              <a:rPr lang="es-ES" sz="2000" dirty="0"/>
              <a:t> </a:t>
            </a:r>
            <a:r>
              <a:rPr lang="es-ES" sz="2000" dirty="0" err="1"/>
              <a:t>inhibitzaileekiko</a:t>
            </a:r>
            <a:r>
              <a:rPr lang="es-ES" sz="2000" dirty="0"/>
              <a:t> </a:t>
            </a:r>
            <a:r>
              <a:rPr lang="es-ES" sz="2000" dirty="0" err="1"/>
              <a:t>intolerantzia</a:t>
            </a:r>
            <a:r>
              <a:rPr lang="es-ES" sz="2000" dirty="0"/>
              <a:t> eta </a:t>
            </a:r>
            <a:r>
              <a:rPr lang="es-ES" sz="2000" dirty="0" err="1"/>
              <a:t>kontraindikazioa</a:t>
            </a:r>
            <a:r>
              <a:rPr lang="es-ES" sz="2000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pazienteetan</a:t>
            </a:r>
            <a:r>
              <a:rPr lang="es-ES" sz="2000" dirty="0"/>
              <a:t>, </a:t>
            </a:r>
            <a:r>
              <a:rPr lang="es-ES" sz="2000" dirty="0" err="1"/>
              <a:t>memantinaren</a:t>
            </a:r>
            <a:r>
              <a:rPr lang="es-ES" sz="2000" dirty="0"/>
              <a:t> monoterapia da </a:t>
            </a:r>
            <a:r>
              <a:rPr lang="es-ES" sz="2000" dirty="0" err="1"/>
              <a:t>tratamendu-aukera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. </a:t>
            </a:r>
          </a:p>
          <a:p>
            <a:pPr algn="just"/>
            <a:r>
              <a:rPr lang="it-IT" sz="2000" b="1" dirty="0"/>
              <a:t>AG larria </a:t>
            </a:r>
            <a:r>
              <a:rPr lang="it-IT" sz="2000" dirty="0"/>
              <a:t>duten pazienteetan, memantinaren monoterapia da tratamendu-aukera bat. </a:t>
            </a:r>
          </a:p>
          <a:p>
            <a:pPr algn="just"/>
            <a:r>
              <a:rPr lang="es-ES" sz="2000" b="1" dirty="0" err="1"/>
              <a:t>Azetilkolinesterasaren</a:t>
            </a:r>
            <a:r>
              <a:rPr lang="es-ES" sz="2000" b="1" dirty="0"/>
              <a:t> </a:t>
            </a:r>
            <a:r>
              <a:rPr lang="es-ES" sz="2000" b="1" dirty="0" err="1"/>
              <a:t>inhibitzaileen</a:t>
            </a:r>
            <a:r>
              <a:rPr lang="es-ES" sz="2000" b="1" dirty="0"/>
              <a:t> </a:t>
            </a:r>
            <a:r>
              <a:rPr lang="es-ES" sz="2000" dirty="0" err="1"/>
              <a:t>tratamendua</a:t>
            </a:r>
            <a:r>
              <a:rPr lang="es-ES" sz="2000" dirty="0"/>
              <a:t> eta </a:t>
            </a:r>
            <a:r>
              <a:rPr lang="es-ES" sz="2000" b="1" dirty="0"/>
              <a:t>AG </a:t>
            </a:r>
            <a:r>
              <a:rPr lang="es-ES" sz="2000" b="1" dirty="0" err="1"/>
              <a:t>ertain-larriranzko</a:t>
            </a:r>
            <a:r>
              <a:rPr lang="es-ES" sz="2000" b="1" dirty="0"/>
              <a:t> </a:t>
            </a:r>
            <a:r>
              <a:rPr lang="es-ES" sz="2000" dirty="0" err="1"/>
              <a:t>progresioa</a:t>
            </a:r>
            <a:r>
              <a:rPr lang="es-ES" sz="2000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pazienteetan</a:t>
            </a:r>
            <a:r>
              <a:rPr lang="es-ES" sz="2000" dirty="0"/>
              <a:t>, </a:t>
            </a:r>
            <a:r>
              <a:rPr lang="es-ES" sz="2000" dirty="0" err="1"/>
              <a:t>azetilkolinesterasaren</a:t>
            </a:r>
            <a:r>
              <a:rPr lang="es-ES" sz="2000" dirty="0"/>
              <a:t> </a:t>
            </a:r>
            <a:r>
              <a:rPr lang="es-ES" sz="2000" dirty="0" err="1"/>
              <a:t>inhibitzaileak</a:t>
            </a:r>
            <a:r>
              <a:rPr lang="es-ES" sz="2000" dirty="0"/>
              <a:t> </a:t>
            </a:r>
            <a:r>
              <a:rPr lang="es-ES" sz="2000" dirty="0" err="1"/>
              <a:t>etendura</a:t>
            </a:r>
            <a:r>
              <a:rPr lang="es-ES" sz="2000" dirty="0"/>
              <a:t> </a:t>
            </a:r>
            <a:r>
              <a:rPr lang="es-ES" sz="2000" dirty="0" err="1"/>
              <a:t>baloratu</a:t>
            </a:r>
            <a:r>
              <a:rPr lang="es-ES" sz="2000" dirty="0"/>
              <a:t> eta memantina </a:t>
            </a:r>
            <a:r>
              <a:rPr lang="es-ES" sz="2000" dirty="0" err="1"/>
              <a:t>ematen</a:t>
            </a:r>
            <a:r>
              <a:rPr lang="es-ES" sz="2000" dirty="0"/>
              <a:t> </a:t>
            </a:r>
            <a:r>
              <a:rPr lang="es-ES" sz="2000" dirty="0" err="1"/>
              <a:t>hastea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azetilkolinesterasaren</a:t>
            </a:r>
            <a:r>
              <a:rPr lang="es-ES" sz="2000" dirty="0"/>
              <a:t> </a:t>
            </a:r>
            <a:r>
              <a:rPr lang="es-ES" sz="2000" dirty="0" err="1"/>
              <a:t>inhibitzaileak</a:t>
            </a:r>
            <a:r>
              <a:rPr lang="es-ES" sz="2000" dirty="0"/>
              <a:t> </a:t>
            </a:r>
            <a:r>
              <a:rPr lang="es-ES" sz="2000" dirty="0" err="1"/>
              <a:t>memantinarekin</a:t>
            </a:r>
            <a:r>
              <a:rPr lang="es-ES" sz="2000" dirty="0"/>
              <a:t> </a:t>
            </a:r>
            <a:r>
              <a:rPr lang="es-ES" sz="2000" dirty="0" err="1"/>
              <a:t>konbinatzea</a:t>
            </a:r>
            <a:r>
              <a:rPr lang="es-ES" sz="2000" dirty="0"/>
              <a:t>. </a:t>
            </a:r>
            <a:r>
              <a:rPr lang="es-ES" sz="2000" dirty="0" err="1"/>
              <a:t>Gaixotasun</a:t>
            </a:r>
            <a:r>
              <a:rPr lang="es-ES" sz="2000" dirty="0"/>
              <a:t> </a:t>
            </a:r>
            <a:r>
              <a:rPr lang="es-ES" sz="2000" dirty="0" err="1"/>
              <a:t>ertain-larrian</a:t>
            </a:r>
            <a:r>
              <a:rPr lang="es-ES" sz="2000" dirty="0"/>
              <a:t> </a:t>
            </a:r>
            <a:r>
              <a:rPr lang="es-ES" sz="2000" dirty="0" err="1"/>
              <a:t>azetilkolinesterasaren</a:t>
            </a:r>
            <a:r>
              <a:rPr lang="es-ES" sz="2000" dirty="0"/>
              <a:t> </a:t>
            </a:r>
            <a:r>
              <a:rPr lang="es-ES" sz="2000" dirty="0" err="1"/>
              <a:t>inhibitzaileen</a:t>
            </a:r>
            <a:r>
              <a:rPr lang="es-ES" sz="2000" dirty="0"/>
              <a:t> eta </a:t>
            </a:r>
            <a:r>
              <a:rPr lang="es-ES" sz="2000" dirty="0" err="1"/>
              <a:t>memantinaren</a:t>
            </a:r>
            <a:r>
              <a:rPr lang="es-ES" sz="2000" dirty="0"/>
              <a:t> terapia </a:t>
            </a:r>
            <a:r>
              <a:rPr lang="es-ES" sz="2000" dirty="0" err="1"/>
              <a:t>konbinatua</a:t>
            </a:r>
            <a:r>
              <a:rPr lang="es-ES" sz="2000" dirty="0"/>
              <a:t> </a:t>
            </a:r>
            <a:r>
              <a:rPr lang="es-ES" sz="2000" dirty="0" err="1"/>
              <a:t>erabiltzea</a:t>
            </a:r>
            <a:r>
              <a:rPr lang="es-ES" sz="2000" dirty="0"/>
              <a:t> </a:t>
            </a:r>
            <a:r>
              <a:rPr lang="es-ES" sz="2000" dirty="0" err="1"/>
              <a:t>segurua</a:t>
            </a:r>
            <a:r>
              <a:rPr lang="es-ES" sz="2000" dirty="0"/>
              <a:t> dela </a:t>
            </a:r>
            <a:r>
              <a:rPr lang="es-ES" sz="2000" dirty="0" err="1"/>
              <a:t>dirudi</a:t>
            </a:r>
            <a:r>
              <a:rPr lang="es-ES" sz="2000" dirty="0"/>
              <a:t>, </a:t>
            </a:r>
            <a:r>
              <a:rPr lang="es-ES" sz="2000" dirty="0" err="1"/>
              <a:t>baina</a:t>
            </a:r>
            <a:r>
              <a:rPr lang="es-ES" sz="2000" dirty="0"/>
              <a:t> terapia horren </a:t>
            </a:r>
            <a:r>
              <a:rPr lang="es-ES" sz="2000" dirty="0" err="1"/>
              <a:t>eraginkortasunaren</a:t>
            </a:r>
            <a:r>
              <a:rPr lang="es-ES" sz="2000" dirty="0"/>
              <a:t> </a:t>
            </a:r>
            <a:r>
              <a:rPr lang="es-ES" sz="2000" dirty="0" err="1"/>
              <a:t>inguruan</a:t>
            </a:r>
            <a:r>
              <a:rPr lang="es-ES" sz="2000" dirty="0"/>
              <a:t> </a:t>
            </a:r>
            <a:r>
              <a:rPr lang="es-ES" sz="2000" dirty="0" err="1"/>
              <a:t>dagoen</a:t>
            </a:r>
            <a:r>
              <a:rPr lang="es-ES" sz="2000" dirty="0"/>
              <a:t> </a:t>
            </a:r>
            <a:r>
              <a:rPr lang="es-ES" sz="2000" dirty="0" err="1"/>
              <a:t>ebidentzia</a:t>
            </a:r>
            <a:r>
              <a:rPr lang="es-ES" sz="2000" dirty="0"/>
              <a:t> </a:t>
            </a:r>
            <a:r>
              <a:rPr lang="es-ES" sz="2000" dirty="0" err="1"/>
              <a:t>eztabaidagarria</a:t>
            </a:r>
            <a:r>
              <a:rPr lang="es-ES" sz="2000" dirty="0"/>
              <a:t> da </a:t>
            </a:r>
            <a:r>
              <a:rPr lang="es-ES" sz="2000" dirty="0" err="1"/>
              <a:t>oraindik</a:t>
            </a:r>
            <a:r>
              <a:rPr lang="es-ES" sz="2000" dirty="0"/>
              <a:t> ere.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541198" y="1129936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433801" y="205485"/>
            <a:ext cx="11376280" cy="884834"/>
          </a:xfrm>
        </p:spPr>
        <p:txBody>
          <a:bodyPr>
            <a:noAutofit/>
          </a:bodyPr>
          <a:lstStyle/>
          <a:p>
            <a:pPr algn="ctr"/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Sintoma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kognitiboentzako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tratamendu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farmakologikoa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(III)</a:t>
            </a:r>
          </a:p>
        </p:txBody>
      </p:sp>
    </p:spTree>
    <p:extLst>
      <p:ext uri="{BB962C8B-B14F-4D97-AF65-F5344CB8AC3E}">
        <p14:creationId xmlns:p14="http://schemas.microsoft.com/office/powerpoint/2010/main" val="1884306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353200" y="1273492"/>
            <a:ext cx="11537481" cy="47762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200" b="1" dirty="0" err="1">
                <a:solidFill>
                  <a:srgbClr val="4E9EBA"/>
                </a:solidFill>
              </a:rPr>
              <a:t>Farmako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biologikoak</a:t>
            </a:r>
            <a:endParaRPr lang="es-ES" sz="2200" b="1" dirty="0">
              <a:solidFill>
                <a:srgbClr val="4E9EBA"/>
              </a:solidFill>
            </a:endParaRPr>
          </a:p>
          <a:p>
            <a:pPr algn="just"/>
            <a:r>
              <a:rPr lang="es-ES" sz="2000" dirty="0" err="1"/>
              <a:t>Antigorputz</a:t>
            </a:r>
            <a:r>
              <a:rPr lang="es-ES" sz="2000" dirty="0"/>
              <a:t> </a:t>
            </a:r>
            <a:r>
              <a:rPr lang="es-ES" sz="2000" dirty="0" err="1"/>
              <a:t>monoklonalak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, </a:t>
            </a:r>
            <a:r>
              <a:rPr lang="es-ES" sz="2000" dirty="0" err="1"/>
              <a:t>burmuineko</a:t>
            </a:r>
            <a:r>
              <a:rPr lang="es-ES" sz="2000" dirty="0"/>
              <a:t> </a:t>
            </a:r>
            <a:r>
              <a:rPr lang="el-GR" sz="2000" dirty="0"/>
              <a:t>β-</a:t>
            </a:r>
            <a:r>
              <a:rPr lang="es-ES" sz="2000" dirty="0" err="1"/>
              <a:t>almiloide</a:t>
            </a:r>
            <a:r>
              <a:rPr lang="es-ES" sz="2000" dirty="0"/>
              <a:t> </a:t>
            </a:r>
            <a:r>
              <a:rPr lang="es-ES" sz="2000" dirty="0" err="1"/>
              <a:t>proteinari</a:t>
            </a:r>
            <a:r>
              <a:rPr lang="es-ES" sz="2000" dirty="0"/>
              <a:t> </a:t>
            </a:r>
            <a:r>
              <a:rPr lang="es-ES" sz="2000" dirty="0" err="1"/>
              <a:t>lotu</a:t>
            </a:r>
            <a:r>
              <a:rPr lang="es-ES" sz="2000" dirty="0"/>
              <a:t> eta </a:t>
            </a:r>
            <a:r>
              <a:rPr lang="es-ES" sz="2000" dirty="0" err="1"/>
              <a:t>ezabatu</a:t>
            </a:r>
            <a:r>
              <a:rPr lang="es-ES" sz="2000" dirty="0"/>
              <a:t> </a:t>
            </a:r>
            <a:r>
              <a:rPr lang="es-ES" sz="2000" dirty="0" err="1"/>
              <a:t>egiten</a:t>
            </a:r>
            <a:r>
              <a:rPr lang="es-ES" sz="2000" dirty="0"/>
              <a:t> </a:t>
            </a:r>
            <a:r>
              <a:rPr lang="es-ES" sz="2000" dirty="0" err="1"/>
              <a:t>dutenak</a:t>
            </a:r>
            <a:r>
              <a:rPr lang="es-ES" sz="2000" dirty="0"/>
              <a:t>. </a:t>
            </a:r>
            <a:r>
              <a:rPr lang="es-ES" sz="2000" dirty="0" err="1"/>
              <a:t>Horien</a:t>
            </a:r>
            <a:r>
              <a:rPr lang="es-ES" sz="2000" dirty="0"/>
              <a:t> </a:t>
            </a:r>
            <a:r>
              <a:rPr lang="es-ES" sz="2000" dirty="0" err="1"/>
              <a:t>ekintza-mekanismoaren</a:t>
            </a:r>
            <a:r>
              <a:rPr lang="es-ES" sz="2000" dirty="0"/>
              <a:t> </a:t>
            </a:r>
            <a:r>
              <a:rPr lang="es-ES" sz="2000" dirty="0" err="1"/>
              <a:t>oinarria</a:t>
            </a:r>
            <a:r>
              <a:rPr lang="es-ES" sz="2000" dirty="0"/>
              <a:t> “</a:t>
            </a:r>
            <a:r>
              <a:rPr lang="es-ES" sz="2000" dirty="0" err="1"/>
              <a:t>ur-jauzi</a:t>
            </a:r>
            <a:r>
              <a:rPr lang="es-ES" sz="2000" dirty="0"/>
              <a:t> </a:t>
            </a:r>
            <a:r>
              <a:rPr lang="es-ES" sz="2000" dirty="0" err="1"/>
              <a:t>amiloidearen</a:t>
            </a:r>
            <a:r>
              <a:rPr lang="es-ES" sz="2000" dirty="0"/>
              <a:t> </a:t>
            </a:r>
            <a:r>
              <a:rPr lang="es-ES" sz="2000" dirty="0" err="1"/>
              <a:t>hipotesia</a:t>
            </a:r>
            <a:r>
              <a:rPr lang="es-ES" sz="2000" dirty="0"/>
              <a:t>” da, izan ere </a:t>
            </a:r>
            <a:r>
              <a:rPr lang="es-ES" sz="2000" dirty="0" err="1"/>
              <a:t>hipotesi</a:t>
            </a:r>
            <a:r>
              <a:rPr lang="es-ES" sz="2000" dirty="0"/>
              <a:t> horren </a:t>
            </a:r>
            <a:r>
              <a:rPr lang="es-ES" sz="2000" dirty="0" err="1"/>
              <a:t>arabera</a:t>
            </a:r>
            <a:r>
              <a:rPr lang="es-ES" sz="2000" dirty="0"/>
              <a:t>, </a:t>
            </a:r>
            <a:r>
              <a:rPr lang="es-ES" sz="2000" dirty="0" err="1"/>
              <a:t>burmuinean</a:t>
            </a:r>
            <a:r>
              <a:rPr lang="es-ES" sz="2000" dirty="0"/>
              <a:t> </a:t>
            </a:r>
            <a:r>
              <a:rPr lang="el-GR" sz="2000" dirty="0"/>
              <a:t>β-</a:t>
            </a:r>
            <a:r>
              <a:rPr lang="es-ES" sz="2000" dirty="0" err="1"/>
              <a:t>almiloide</a:t>
            </a:r>
            <a:r>
              <a:rPr lang="es-ES" sz="2000" dirty="0"/>
              <a:t> </a:t>
            </a:r>
            <a:r>
              <a:rPr lang="es-ES" sz="2000" dirty="0" err="1"/>
              <a:t>proteinaren</a:t>
            </a:r>
            <a:r>
              <a:rPr lang="es-ES" sz="2000" dirty="0"/>
              <a:t> </a:t>
            </a:r>
            <a:r>
              <a:rPr lang="es-ES" sz="2000" dirty="0" err="1"/>
              <a:t>metaketa</a:t>
            </a:r>
            <a:r>
              <a:rPr lang="es-ES" sz="2000" dirty="0"/>
              <a:t> </a:t>
            </a:r>
            <a:r>
              <a:rPr lang="es-ES" sz="2000" dirty="0" err="1"/>
              <a:t>gertatzea</a:t>
            </a:r>
            <a:r>
              <a:rPr lang="es-ES" sz="2000" dirty="0"/>
              <a:t> </a:t>
            </a:r>
            <a:r>
              <a:rPr lang="es-ES" sz="2000" dirty="0" err="1"/>
              <a:t>baita</a:t>
            </a:r>
            <a:r>
              <a:rPr lang="es-ES" sz="2000" dirty="0"/>
              <a:t> </a:t>
            </a:r>
            <a:r>
              <a:rPr lang="es-ES" sz="2000" dirty="0" err="1"/>
              <a:t>AGaren</a:t>
            </a:r>
            <a:r>
              <a:rPr lang="es-ES" sz="2000" dirty="0"/>
              <a:t> </a:t>
            </a:r>
            <a:r>
              <a:rPr lang="es-ES" sz="2000" dirty="0" err="1"/>
              <a:t>kausa</a:t>
            </a:r>
            <a:r>
              <a:rPr lang="es-ES" sz="2000" dirty="0"/>
              <a:t> </a:t>
            </a:r>
            <a:r>
              <a:rPr lang="es-ES" sz="2000" dirty="0" err="1"/>
              <a:t>nagusia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Gaur</a:t>
            </a:r>
            <a:r>
              <a:rPr lang="es-ES" sz="2000" dirty="0"/>
              <a:t> </a:t>
            </a:r>
            <a:r>
              <a:rPr lang="es-ES" sz="2000" dirty="0" err="1"/>
              <a:t>egun</a:t>
            </a:r>
            <a:r>
              <a:rPr lang="es-ES" sz="2000" dirty="0"/>
              <a:t>, </a:t>
            </a:r>
            <a:r>
              <a:rPr lang="es-ES" sz="2000" dirty="0" err="1"/>
              <a:t>hainbat</a:t>
            </a:r>
            <a:r>
              <a:rPr lang="es-ES" sz="2000" dirty="0"/>
              <a:t> </a:t>
            </a:r>
            <a:r>
              <a:rPr lang="es-ES" sz="2000" dirty="0" err="1"/>
              <a:t>famako</a:t>
            </a:r>
            <a:r>
              <a:rPr lang="es-ES" sz="2000" dirty="0"/>
              <a:t> </a:t>
            </a:r>
            <a:r>
              <a:rPr lang="es-ES" sz="2000" dirty="0" err="1"/>
              <a:t>biologiko</a:t>
            </a:r>
            <a:r>
              <a:rPr lang="es-ES" sz="2000" dirty="0"/>
              <a:t> </a:t>
            </a:r>
            <a:r>
              <a:rPr lang="es-ES" sz="2000" dirty="0" err="1"/>
              <a:t>aztertzen</a:t>
            </a:r>
            <a:r>
              <a:rPr lang="es-ES" sz="2000" dirty="0"/>
              <a:t> </a:t>
            </a:r>
            <a:r>
              <a:rPr lang="es-ES" sz="2000" dirty="0" err="1"/>
              <a:t>ari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 (</a:t>
            </a:r>
            <a:r>
              <a:rPr lang="es-ES" sz="2000" b="1" dirty="0" err="1"/>
              <a:t>adukanumaba</a:t>
            </a:r>
            <a:r>
              <a:rPr lang="es-ES" sz="2000" b="1" dirty="0"/>
              <a:t>, </a:t>
            </a:r>
            <a:r>
              <a:rPr lang="es-ES" sz="2000" b="1" dirty="0" err="1"/>
              <a:t>lekanemaba</a:t>
            </a:r>
            <a:r>
              <a:rPr lang="es-ES" sz="2000" dirty="0"/>
              <a:t>...), </a:t>
            </a:r>
            <a:r>
              <a:rPr lang="es-ES" sz="2000" dirty="0" err="1"/>
              <a:t>baina</a:t>
            </a:r>
            <a:r>
              <a:rPr lang="es-ES" sz="2000" dirty="0"/>
              <a:t> </a:t>
            </a:r>
            <a:r>
              <a:rPr lang="es-ES" sz="2000" dirty="0" err="1"/>
              <a:t>horietako</a:t>
            </a:r>
            <a:r>
              <a:rPr lang="es-ES" sz="2000" dirty="0"/>
              <a:t> </a:t>
            </a:r>
            <a:r>
              <a:rPr lang="es-ES" sz="2000" dirty="0" err="1"/>
              <a:t>bakar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 ere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dago</a:t>
            </a:r>
            <a:r>
              <a:rPr lang="es-ES" sz="2000" dirty="0"/>
              <a:t> </a:t>
            </a:r>
            <a:r>
              <a:rPr lang="es-ES" sz="2000" dirty="0" err="1"/>
              <a:t>oraindik</a:t>
            </a:r>
            <a:r>
              <a:rPr lang="es-ES" sz="2000" dirty="0"/>
              <a:t> </a:t>
            </a:r>
            <a:r>
              <a:rPr lang="es-ES" sz="2000" dirty="0" err="1"/>
              <a:t>erabilgarri</a:t>
            </a:r>
            <a:r>
              <a:rPr lang="es-ES" sz="2000" dirty="0"/>
              <a:t> </a:t>
            </a:r>
            <a:r>
              <a:rPr lang="es-ES" sz="2000" dirty="0" err="1"/>
              <a:t>Europan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b="1" dirty="0">
              <a:solidFill>
                <a:srgbClr val="4E9EBA"/>
              </a:solidFill>
            </a:endParaRPr>
          </a:p>
          <a:p>
            <a:pPr marL="0" indent="0" algn="just">
              <a:buNone/>
            </a:pPr>
            <a:r>
              <a:rPr lang="es-ES" sz="2200" b="1" dirty="0" err="1">
                <a:solidFill>
                  <a:srgbClr val="4E9EBA"/>
                </a:solidFill>
              </a:rPr>
              <a:t>Beste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tratamendu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batzuk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</a:p>
          <a:p>
            <a:pPr algn="just"/>
            <a:r>
              <a:rPr lang="es-ES" sz="2000" dirty="0"/>
              <a:t>Ez </a:t>
            </a:r>
            <a:r>
              <a:rPr lang="es-ES" sz="2000" dirty="0" err="1"/>
              <a:t>dago</a:t>
            </a:r>
            <a:r>
              <a:rPr lang="es-ES" sz="2000" dirty="0"/>
              <a:t> </a:t>
            </a:r>
            <a:r>
              <a:rPr lang="es-ES" sz="2000" dirty="0" err="1"/>
              <a:t>justifikatuta</a:t>
            </a:r>
            <a:r>
              <a:rPr lang="es-ES" sz="2000" dirty="0"/>
              <a:t> </a:t>
            </a:r>
            <a:r>
              <a:rPr lang="es-ES" sz="2000" dirty="0" err="1"/>
              <a:t>estatinak</a:t>
            </a:r>
            <a:r>
              <a:rPr lang="es-ES" sz="2000" dirty="0"/>
              <a:t>, hormona </a:t>
            </a:r>
            <a:r>
              <a:rPr lang="es-ES" sz="2000" dirty="0" err="1"/>
              <a:t>bidezko</a:t>
            </a:r>
            <a:r>
              <a:rPr lang="es-ES" sz="2000" dirty="0"/>
              <a:t> terapia </a:t>
            </a:r>
            <a:r>
              <a:rPr lang="es-ES" sz="2000" dirty="0" err="1"/>
              <a:t>ordeztailea</a:t>
            </a:r>
            <a:r>
              <a:rPr lang="es-ES" sz="2000" dirty="0"/>
              <a:t>, B </a:t>
            </a:r>
            <a:r>
              <a:rPr lang="es-ES" sz="2000" dirty="0" err="1"/>
              <a:t>edo</a:t>
            </a:r>
            <a:r>
              <a:rPr lang="es-ES" sz="2000" dirty="0"/>
              <a:t> E </a:t>
            </a:r>
            <a:r>
              <a:rPr lang="es-ES" sz="2000" dirty="0" err="1"/>
              <a:t>bitamina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antiinflamatorio </a:t>
            </a:r>
            <a:r>
              <a:rPr lang="es-ES" sz="2000" dirty="0" err="1"/>
              <a:t>ez-esteroideak</a:t>
            </a:r>
            <a:r>
              <a:rPr lang="es-ES" sz="2000" dirty="0"/>
              <a:t> </a:t>
            </a:r>
            <a:r>
              <a:rPr lang="es-ES" sz="2000" dirty="0" err="1"/>
              <a:t>erabiltzea</a:t>
            </a:r>
            <a:r>
              <a:rPr lang="es-ES" sz="2000" dirty="0"/>
              <a:t> </a:t>
            </a:r>
            <a:r>
              <a:rPr lang="es-ES" sz="2000" dirty="0" err="1"/>
              <a:t>prebentzio</a:t>
            </a:r>
            <a:r>
              <a:rPr lang="es-ES" sz="2000" dirty="0"/>
              <a:t> </a:t>
            </a:r>
            <a:r>
              <a:rPr lang="es-ES" sz="2000" dirty="0" err="1"/>
              <a:t>gisa</a:t>
            </a:r>
            <a:r>
              <a:rPr lang="es-ES" sz="2000" dirty="0"/>
              <a:t>. </a:t>
            </a:r>
            <a:r>
              <a:rPr lang="es-ES" sz="2000" dirty="0" err="1"/>
              <a:t>Halaber</a:t>
            </a:r>
            <a:r>
              <a:rPr lang="es-ES" sz="2000" dirty="0"/>
              <a:t>,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dago</a:t>
            </a:r>
            <a:r>
              <a:rPr lang="es-ES" sz="2000" dirty="0"/>
              <a:t> </a:t>
            </a:r>
            <a:r>
              <a:rPr lang="es-ES" sz="2000" dirty="0" err="1"/>
              <a:t>ebidentziarik</a:t>
            </a:r>
            <a:r>
              <a:rPr lang="es-ES" sz="2000" dirty="0"/>
              <a:t> </a:t>
            </a:r>
            <a:r>
              <a:rPr lang="es-ES" sz="2000" dirty="0" err="1"/>
              <a:t>pirazetama</a:t>
            </a:r>
            <a:r>
              <a:rPr lang="es-ES" sz="2000" dirty="0"/>
              <a:t>, selegilina, </a:t>
            </a:r>
            <a:r>
              <a:rPr lang="es-ES" sz="2000" dirty="0" err="1"/>
              <a:t>nikotina</a:t>
            </a:r>
            <a:r>
              <a:rPr lang="es-ES" sz="2000" dirty="0"/>
              <a:t>, </a:t>
            </a:r>
            <a:r>
              <a:rPr lang="es-ES" sz="2000" dirty="0" err="1"/>
              <a:t>lezitina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Ginkgo biloba </a:t>
            </a:r>
            <a:r>
              <a:rPr lang="es-ES" sz="2000" dirty="0" err="1"/>
              <a:t>bezalako</a:t>
            </a:r>
            <a:r>
              <a:rPr lang="es-ES" sz="2000" dirty="0"/>
              <a:t> </a:t>
            </a:r>
            <a:r>
              <a:rPr lang="es-ES" sz="2000" dirty="0" err="1"/>
              <a:t>farmakoak</a:t>
            </a:r>
            <a:r>
              <a:rPr lang="es-ES" sz="2000" dirty="0"/>
              <a:t> </a:t>
            </a:r>
            <a:r>
              <a:rPr lang="es-ES" sz="2000" dirty="0" err="1"/>
              <a:t>erabiltzea</a:t>
            </a:r>
            <a:r>
              <a:rPr lang="es-ES" sz="2000" dirty="0"/>
              <a:t> </a:t>
            </a:r>
            <a:r>
              <a:rPr lang="es-ES" sz="2000" dirty="0" err="1"/>
              <a:t>justifikatzen</a:t>
            </a:r>
            <a:r>
              <a:rPr lang="es-ES" sz="2000" dirty="0"/>
              <a:t> </a:t>
            </a:r>
            <a:r>
              <a:rPr lang="es-ES" sz="2000" dirty="0" err="1"/>
              <a:t>duenik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Garrantzitsua</a:t>
            </a:r>
            <a:r>
              <a:rPr lang="es-ES" sz="2000" dirty="0"/>
              <a:t> da </a:t>
            </a:r>
            <a:r>
              <a:rPr lang="es-ES" sz="2000" dirty="0" err="1"/>
              <a:t>medikuak</a:t>
            </a:r>
            <a:r>
              <a:rPr lang="es-ES" sz="2000" dirty="0"/>
              <a:t> </a:t>
            </a:r>
            <a:r>
              <a:rPr lang="es-ES" sz="2000" dirty="0" err="1"/>
              <a:t>jakitea</a:t>
            </a:r>
            <a:r>
              <a:rPr lang="es-ES" sz="2000" dirty="0"/>
              <a:t> </a:t>
            </a:r>
            <a:r>
              <a:rPr lang="es-ES" sz="2000" dirty="0" err="1"/>
              <a:t>pazientea</a:t>
            </a:r>
            <a:r>
              <a:rPr lang="es-ES" sz="2000" dirty="0"/>
              <a:t> </a:t>
            </a:r>
            <a:r>
              <a:rPr lang="es-ES" sz="2000" dirty="0" err="1"/>
              <a:t>AGarentzako</a:t>
            </a:r>
            <a:r>
              <a:rPr lang="es-ES" sz="2000" dirty="0"/>
              <a:t> </a:t>
            </a:r>
            <a:r>
              <a:rPr lang="es-ES" sz="2000" dirty="0" err="1"/>
              <a:t>produktu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osagarririk</a:t>
            </a:r>
            <a:r>
              <a:rPr lang="es-ES" sz="2000" dirty="0"/>
              <a:t> </a:t>
            </a:r>
            <a:r>
              <a:rPr lang="es-ES" sz="2000" dirty="0" err="1"/>
              <a:t>hartzen</a:t>
            </a:r>
            <a:r>
              <a:rPr lang="es-ES" sz="2000" dirty="0"/>
              <a:t> </a:t>
            </a:r>
            <a:r>
              <a:rPr lang="es-ES" sz="2000" dirty="0" err="1"/>
              <a:t>ari</a:t>
            </a:r>
            <a:r>
              <a:rPr lang="es-ES" sz="2000" dirty="0"/>
              <a:t> den, </a:t>
            </a:r>
            <a:r>
              <a:rPr lang="es-ES" sz="2000" dirty="0" err="1"/>
              <a:t>gerta</a:t>
            </a:r>
            <a:r>
              <a:rPr lang="es-ES" sz="2000" dirty="0"/>
              <a:t> </a:t>
            </a:r>
            <a:r>
              <a:rPr lang="es-ES" sz="2000" dirty="0" err="1"/>
              <a:t>litekeen</a:t>
            </a:r>
            <a:r>
              <a:rPr lang="es-ES" sz="2000" dirty="0"/>
              <a:t> </a:t>
            </a:r>
            <a:r>
              <a:rPr lang="es-ES" sz="2000" dirty="0" err="1"/>
              <a:t>interakziorik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ondorio</a:t>
            </a:r>
            <a:r>
              <a:rPr lang="es-ES" sz="2000" dirty="0"/>
              <a:t> </a:t>
            </a:r>
            <a:r>
              <a:rPr lang="es-ES" sz="2000" dirty="0" err="1"/>
              <a:t>kaltegarririk</a:t>
            </a:r>
            <a:r>
              <a:rPr lang="es-ES" sz="2000" dirty="0"/>
              <a:t>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izateko</a:t>
            </a:r>
            <a:r>
              <a:rPr lang="es-ES" sz="2000" dirty="0"/>
              <a:t>.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541198" y="1129936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433801" y="205485"/>
            <a:ext cx="11376280" cy="884834"/>
          </a:xfrm>
        </p:spPr>
        <p:txBody>
          <a:bodyPr>
            <a:noAutofit/>
          </a:bodyPr>
          <a:lstStyle/>
          <a:p>
            <a:pPr algn="ctr"/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Sintoma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kognitiboentzako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tratamendu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farmakologikoa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(IV)</a:t>
            </a:r>
          </a:p>
        </p:txBody>
      </p:sp>
    </p:spTree>
    <p:extLst>
      <p:ext uri="{BB962C8B-B14F-4D97-AF65-F5344CB8AC3E}">
        <p14:creationId xmlns:p14="http://schemas.microsoft.com/office/powerpoint/2010/main" val="3068851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316947" y="1443808"/>
            <a:ext cx="11161486" cy="467553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000" dirty="0" err="1"/>
              <a:t>AGarentzako</a:t>
            </a:r>
            <a:r>
              <a:rPr lang="es-ES" sz="2000" dirty="0"/>
              <a:t> </a:t>
            </a:r>
            <a:r>
              <a:rPr lang="es-ES" sz="2000" dirty="0" err="1"/>
              <a:t>tratamendu</a:t>
            </a:r>
            <a:r>
              <a:rPr lang="es-ES" sz="2000" dirty="0"/>
              <a:t> </a:t>
            </a:r>
            <a:r>
              <a:rPr lang="es-ES" sz="2000" dirty="0" err="1"/>
              <a:t>farmakologikoa</a:t>
            </a:r>
            <a:r>
              <a:rPr lang="es-ES" sz="2000" dirty="0"/>
              <a:t> </a:t>
            </a:r>
            <a:r>
              <a:rPr lang="es-ES" sz="2000" dirty="0" err="1"/>
              <a:t>kentzeko</a:t>
            </a:r>
            <a:r>
              <a:rPr lang="es-ES" sz="2000" dirty="0"/>
              <a:t> </a:t>
            </a:r>
            <a:r>
              <a:rPr lang="es-ES" sz="2000" dirty="0" err="1"/>
              <a:t>aukera</a:t>
            </a:r>
            <a:r>
              <a:rPr lang="es-ES" sz="2000" dirty="0"/>
              <a:t> </a:t>
            </a:r>
            <a:r>
              <a:rPr lang="es-ES" sz="2000" dirty="0" err="1"/>
              <a:t>dagoela</a:t>
            </a:r>
            <a:r>
              <a:rPr lang="es-ES" sz="2000" dirty="0"/>
              <a:t> </a:t>
            </a:r>
            <a:r>
              <a:rPr lang="es-ES" sz="2000" dirty="0" err="1"/>
              <a:t>kontuan</a:t>
            </a:r>
            <a:r>
              <a:rPr lang="es-ES" sz="2000" dirty="0"/>
              <a:t> </a:t>
            </a:r>
            <a:r>
              <a:rPr lang="es-ES" sz="2000" dirty="0" err="1"/>
              <a:t>hartu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</a:t>
            </a:r>
            <a:r>
              <a:rPr lang="es-ES" sz="2000" dirty="0" err="1"/>
              <a:t>dute</a:t>
            </a:r>
            <a:r>
              <a:rPr lang="es-ES" sz="2000" dirty="0"/>
              <a:t> </a:t>
            </a:r>
            <a:r>
              <a:rPr lang="es-ES" sz="2000" dirty="0" err="1"/>
              <a:t>langile</a:t>
            </a:r>
            <a:r>
              <a:rPr lang="es-ES" sz="2000" dirty="0"/>
              <a:t> </a:t>
            </a:r>
            <a:r>
              <a:rPr lang="es-ES" sz="2000" dirty="0" err="1"/>
              <a:t>klinikoek</a:t>
            </a:r>
            <a:r>
              <a:rPr lang="es-ES" sz="2000" dirty="0"/>
              <a:t>, </a:t>
            </a:r>
            <a:r>
              <a:rPr lang="es-ES" sz="2000" dirty="0" err="1"/>
              <a:t>pazienteek</a:t>
            </a:r>
            <a:r>
              <a:rPr lang="es-ES" sz="2000" dirty="0"/>
              <a:t> eta </a:t>
            </a:r>
            <a:r>
              <a:rPr lang="es-ES" sz="2000" dirty="0" err="1"/>
              <a:t>familiartekoek</a:t>
            </a:r>
            <a:r>
              <a:rPr lang="es-ES" sz="2000" dirty="0"/>
              <a:t>/</a:t>
            </a:r>
            <a:r>
              <a:rPr lang="es-ES" sz="2000" dirty="0" err="1"/>
              <a:t>zaintzaileek</a:t>
            </a:r>
            <a:r>
              <a:rPr lang="es-ES" sz="2000" dirty="0"/>
              <a:t>, </a:t>
            </a:r>
            <a:r>
              <a:rPr lang="es-ES" sz="2000" dirty="0" err="1"/>
              <a:t>tratamendua</a:t>
            </a:r>
            <a:r>
              <a:rPr lang="es-ES" sz="2000" dirty="0"/>
              <a:t> </a:t>
            </a:r>
            <a:r>
              <a:rPr lang="es-ES" sz="2000" dirty="0" err="1"/>
              <a:t>hasten</a:t>
            </a:r>
            <a:r>
              <a:rPr lang="es-ES" sz="2000" dirty="0"/>
              <a:t> </a:t>
            </a:r>
            <a:r>
              <a:rPr lang="es-ES" sz="2000" dirty="0" err="1"/>
              <a:t>denetik</a:t>
            </a:r>
            <a:r>
              <a:rPr lang="es-ES" sz="2000" dirty="0"/>
              <a:t> eta </a:t>
            </a:r>
            <a:r>
              <a:rPr lang="es-ES" sz="2000" dirty="0" err="1"/>
              <a:t>dirauen</a:t>
            </a:r>
            <a:r>
              <a:rPr lang="es-ES" sz="2000" dirty="0"/>
              <a:t> </a:t>
            </a:r>
            <a:r>
              <a:rPr lang="es-ES" sz="2000" dirty="0" err="1"/>
              <a:t>bitartean</a:t>
            </a:r>
            <a:r>
              <a:rPr lang="es-ES" sz="2000" dirty="0"/>
              <a:t>.</a:t>
            </a:r>
          </a:p>
          <a:p>
            <a:pPr marL="0" indent="0" algn="just">
              <a:buNone/>
            </a:pPr>
            <a:endParaRPr lang="es-ES" sz="2000" dirty="0"/>
          </a:p>
          <a:p>
            <a:pPr algn="just"/>
            <a:r>
              <a:rPr lang="es-ES" sz="2000" dirty="0" err="1"/>
              <a:t>Interesgarria</a:t>
            </a:r>
            <a:r>
              <a:rPr lang="es-ES" sz="2000" dirty="0"/>
              <a:t> da </a:t>
            </a:r>
            <a:r>
              <a:rPr lang="es-ES" sz="2000" dirty="0" err="1"/>
              <a:t>tratamendua</a:t>
            </a:r>
            <a:r>
              <a:rPr lang="es-ES" sz="2000" dirty="0"/>
              <a:t> </a:t>
            </a:r>
            <a:r>
              <a:rPr lang="es-ES" sz="2000" dirty="0" err="1"/>
              <a:t>hasi</a:t>
            </a:r>
            <a:r>
              <a:rPr lang="es-ES" sz="2000" dirty="0"/>
              <a:t> </a:t>
            </a:r>
            <a:r>
              <a:rPr lang="es-ES" sz="2000" dirty="0" err="1"/>
              <a:t>aurretik</a:t>
            </a:r>
            <a:r>
              <a:rPr lang="es-ES" sz="2000" dirty="0"/>
              <a:t> (</a:t>
            </a:r>
            <a:r>
              <a:rPr lang="es-ES" sz="2000" dirty="0" err="1"/>
              <a:t>modu</a:t>
            </a:r>
            <a:r>
              <a:rPr lang="es-ES" sz="2000" dirty="0"/>
              <a:t> </a:t>
            </a:r>
            <a:r>
              <a:rPr lang="es-ES" sz="2000" dirty="0" err="1"/>
              <a:t>errealistan</a:t>
            </a:r>
            <a:r>
              <a:rPr lang="es-ES" sz="2000" dirty="0"/>
              <a:t>) </a:t>
            </a:r>
            <a:r>
              <a:rPr lang="es-ES" sz="2000" dirty="0" err="1"/>
              <a:t>zehaztea</a:t>
            </a:r>
            <a:r>
              <a:rPr lang="es-ES" sz="2000" dirty="0"/>
              <a:t> </a:t>
            </a:r>
            <a:r>
              <a:rPr lang="es-ES" sz="2000" dirty="0" err="1"/>
              <a:t>zer</a:t>
            </a:r>
            <a:r>
              <a:rPr lang="es-ES" sz="2000" dirty="0"/>
              <a:t> </a:t>
            </a:r>
            <a:r>
              <a:rPr lang="es-ES" sz="2000" dirty="0" err="1"/>
              <a:t>emaitza</a:t>
            </a:r>
            <a:r>
              <a:rPr lang="es-ES" sz="2000" dirty="0"/>
              <a:t> </a:t>
            </a:r>
            <a:r>
              <a:rPr lang="es-ES" sz="2000" dirty="0" err="1"/>
              <a:t>joko</a:t>
            </a:r>
            <a:r>
              <a:rPr lang="es-ES" sz="2000" dirty="0"/>
              <a:t> diren </a:t>
            </a:r>
            <a:r>
              <a:rPr lang="es-ES" sz="2000" dirty="0" err="1"/>
              <a:t>garrantzitsutzat</a:t>
            </a:r>
            <a:r>
              <a:rPr lang="es-ES" sz="2000" dirty="0"/>
              <a:t> </a:t>
            </a:r>
            <a:r>
              <a:rPr lang="es-ES" sz="2000" dirty="0" err="1"/>
              <a:t>pazientearentzat</a:t>
            </a:r>
            <a:r>
              <a:rPr lang="es-ES" sz="2000" dirty="0"/>
              <a:t> eta </a:t>
            </a:r>
            <a:r>
              <a:rPr lang="es-ES" sz="2000" dirty="0" err="1"/>
              <a:t>familiartekoentzat</a:t>
            </a:r>
            <a:r>
              <a:rPr lang="es-ES" sz="2000" dirty="0"/>
              <a:t>. Helburuak </a:t>
            </a:r>
            <a:r>
              <a:rPr lang="es-ES" sz="2000" dirty="0" err="1"/>
              <a:t>berrikusi</a:t>
            </a:r>
            <a:r>
              <a:rPr lang="es-ES" sz="2000" dirty="0"/>
              <a:t> </a:t>
            </a:r>
            <a:r>
              <a:rPr lang="es-ES" sz="2000" dirty="0" err="1"/>
              <a:t>egin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 </a:t>
            </a:r>
            <a:r>
              <a:rPr lang="es-ES" sz="2000" dirty="0" err="1"/>
              <a:t>aldian</a:t>
            </a:r>
            <a:r>
              <a:rPr lang="es-ES" sz="2000" dirty="0"/>
              <a:t> </a:t>
            </a:r>
            <a:r>
              <a:rPr lang="es-ES" sz="2000" dirty="0" err="1"/>
              <a:t>behin</a:t>
            </a:r>
            <a:r>
              <a:rPr lang="es-ES" sz="2000" dirty="0"/>
              <a:t> eta,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badira</a:t>
            </a:r>
            <a:r>
              <a:rPr lang="es-ES" sz="2000" dirty="0"/>
              <a:t> </a:t>
            </a:r>
            <a:r>
              <a:rPr lang="es-ES" sz="2000" dirty="0" err="1"/>
              <a:t>betetzen</a:t>
            </a:r>
            <a:r>
              <a:rPr lang="es-ES" sz="2000" dirty="0"/>
              <a:t>, </a:t>
            </a:r>
            <a:r>
              <a:rPr lang="es-ES" sz="2000" dirty="0" err="1"/>
              <a:t>dosia</a:t>
            </a:r>
            <a:r>
              <a:rPr lang="es-ES" sz="2000" dirty="0"/>
              <a:t> </a:t>
            </a:r>
            <a:r>
              <a:rPr lang="es-ES" sz="2000" dirty="0" err="1"/>
              <a:t>txikitzea</a:t>
            </a:r>
            <a:r>
              <a:rPr lang="es-ES" sz="2000" dirty="0"/>
              <a:t> eta/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tratamendua</a:t>
            </a:r>
            <a:r>
              <a:rPr lang="es-ES" sz="2000" dirty="0"/>
              <a:t> </a:t>
            </a:r>
            <a:r>
              <a:rPr lang="es-ES" sz="2000" dirty="0" err="1"/>
              <a:t>etetea</a:t>
            </a:r>
            <a:r>
              <a:rPr lang="es-ES" sz="2000" dirty="0"/>
              <a:t> </a:t>
            </a:r>
            <a:r>
              <a:rPr lang="es-ES" sz="2000" dirty="0" err="1"/>
              <a:t>erabaki</a:t>
            </a:r>
            <a:r>
              <a:rPr lang="es-ES" sz="2000" dirty="0"/>
              <a:t> </a:t>
            </a:r>
            <a:r>
              <a:rPr lang="es-ES" sz="2000" dirty="0" err="1"/>
              <a:t>daiteke</a:t>
            </a:r>
            <a:r>
              <a:rPr lang="es-ES" sz="2000" dirty="0"/>
              <a:t>.</a:t>
            </a:r>
          </a:p>
          <a:p>
            <a:pPr marL="0" indent="0" algn="just">
              <a:buNone/>
            </a:pPr>
            <a:r>
              <a:rPr lang="es-ES" sz="2000" dirty="0"/>
              <a:t> </a:t>
            </a:r>
          </a:p>
          <a:p>
            <a:pPr algn="just"/>
            <a:r>
              <a:rPr lang="es-ES" sz="2000" dirty="0" err="1"/>
              <a:t>Dementzia</a:t>
            </a:r>
            <a:r>
              <a:rPr lang="es-ES" sz="2000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pazienteei</a:t>
            </a:r>
            <a:r>
              <a:rPr lang="es-ES" sz="2000" dirty="0"/>
              <a:t> </a:t>
            </a:r>
            <a:r>
              <a:rPr lang="es-ES" sz="2000" dirty="0" err="1"/>
              <a:t>tratamendu</a:t>
            </a:r>
            <a:r>
              <a:rPr lang="es-ES" sz="2000" dirty="0"/>
              <a:t> </a:t>
            </a:r>
            <a:r>
              <a:rPr lang="es-ES" sz="2000" dirty="0" err="1"/>
              <a:t>potentzialki</a:t>
            </a:r>
            <a:r>
              <a:rPr lang="es-ES" sz="2000" dirty="0"/>
              <a:t> </a:t>
            </a:r>
            <a:r>
              <a:rPr lang="es-ES" sz="2000" dirty="0" err="1"/>
              <a:t>desegokiak</a:t>
            </a:r>
            <a:r>
              <a:rPr lang="es-ES" sz="2000" dirty="0"/>
              <a:t> </a:t>
            </a:r>
            <a:r>
              <a:rPr lang="es-ES" sz="2000" dirty="0" err="1"/>
              <a:t>depreskribatzeak</a:t>
            </a:r>
            <a:r>
              <a:rPr lang="es-ES" sz="2000" dirty="0"/>
              <a:t> </a:t>
            </a:r>
            <a:r>
              <a:rPr lang="es-ES" sz="2000" dirty="0" err="1"/>
              <a:t>onurak</a:t>
            </a:r>
            <a:r>
              <a:rPr lang="es-ES" sz="2000" dirty="0"/>
              <a:t> </a:t>
            </a:r>
            <a:r>
              <a:rPr lang="es-ES" sz="2000" dirty="0" err="1"/>
              <a:t>dauzka</a:t>
            </a:r>
            <a:r>
              <a:rPr lang="es-ES" sz="2000" dirty="0"/>
              <a:t>: </a:t>
            </a:r>
            <a:r>
              <a:rPr lang="es-ES" sz="2000" dirty="0" err="1"/>
              <a:t>gertaera</a:t>
            </a:r>
            <a:r>
              <a:rPr lang="es-ES" sz="2000" dirty="0"/>
              <a:t> </a:t>
            </a:r>
            <a:r>
              <a:rPr lang="es-ES" sz="2000" dirty="0" err="1"/>
              <a:t>kaltegarrien</a:t>
            </a:r>
            <a:r>
              <a:rPr lang="es-ES" sz="2000" dirty="0"/>
              <a:t> </a:t>
            </a:r>
            <a:r>
              <a:rPr lang="es-ES" sz="2000" dirty="0" err="1"/>
              <a:t>intzidentzia</a:t>
            </a:r>
            <a:r>
              <a:rPr lang="es-ES" sz="2000" dirty="0"/>
              <a:t> </a:t>
            </a:r>
            <a:r>
              <a:rPr lang="es-ES" sz="2000" dirty="0" err="1"/>
              <a:t>gutxitzea</a:t>
            </a:r>
            <a:r>
              <a:rPr lang="es-ES" sz="2000" dirty="0"/>
              <a:t>, </a:t>
            </a:r>
            <a:r>
              <a:rPr lang="es-ES" sz="2000" dirty="0" err="1"/>
              <a:t>medikazio-karga</a:t>
            </a:r>
            <a:r>
              <a:rPr lang="es-ES" sz="2000" dirty="0"/>
              <a:t> </a:t>
            </a:r>
            <a:r>
              <a:rPr lang="es-ES" sz="2000" dirty="0" err="1"/>
              <a:t>murriztea</a:t>
            </a:r>
            <a:r>
              <a:rPr lang="es-ES" sz="2000" dirty="0"/>
              <a:t> (</a:t>
            </a:r>
            <a:r>
              <a:rPr lang="es-ES" sz="2000" dirty="0" err="1"/>
              <a:t>garrantzitsua</a:t>
            </a:r>
            <a:r>
              <a:rPr lang="es-ES" sz="2000" dirty="0"/>
              <a:t> da hori, </a:t>
            </a:r>
            <a:r>
              <a:rPr lang="es-ES" sz="2000" dirty="0" err="1"/>
              <a:t>batez</a:t>
            </a:r>
            <a:r>
              <a:rPr lang="es-ES" sz="2000" dirty="0"/>
              <a:t> ere disfagia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pazienteen</a:t>
            </a:r>
            <a:r>
              <a:rPr lang="es-ES" sz="2000" dirty="0"/>
              <a:t> </a:t>
            </a:r>
            <a:r>
              <a:rPr lang="es-ES" sz="2000" dirty="0" err="1"/>
              <a:t>kasuan</a:t>
            </a:r>
            <a:r>
              <a:rPr lang="es-ES" sz="2000" dirty="0"/>
              <a:t>), </a:t>
            </a:r>
            <a:r>
              <a:rPr lang="es-ES" sz="2000" dirty="0" err="1"/>
              <a:t>pazienteen</a:t>
            </a:r>
            <a:r>
              <a:rPr lang="es-ES" sz="2000" dirty="0"/>
              <a:t> </a:t>
            </a:r>
            <a:r>
              <a:rPr lang="es-ES" sz="2000" dirty="0" err="1"/>
              <a:t>nahiz</a:t>
            </a:r>
            <a:r>
              <a:rPr lang="es-ES" sz="2000" dirty="0"/>
              <a:t> </a:t>
            </a:r>
            <a:r>
              <a:rPr lang="es-ES" sz="2000" dirty="0" err="1"/>
              <a:t>zaintzaileen</a:t>
            </a:r>
            <a:r>
              <a:rPr lang="es-ES" sz="2000" dirty="0"/>
              <a:t> </a:t>
            </a:r>
            <a:r>
              <a:rPr lang="es-ES" sz="2000" dirty="0" err="1"/>
              <a:t>bizi-kalitatea</a:t>
            </a:r>
            <a:r>
              <a:rPr lang="es-ES" sz="2000" dirty="0"/>
              <a:t> </a:t>
            </a:r>
            <a:r>
              <a:rPr lang="es-ES" sz="2000" dirty="0" err="1"/>
              <a:t>hobetzea</a:t>
            </a:r>
            <a:r>
              <a:rPr lang="es-ES" sz="2000" dirty="0"/>
              <a:t> eta </a:t>
            </a:r>
            <a:r>
              <a:rPr lang="es-ES" sz="2000" dirty="0" err="1"/>
              <a:t>tratamenduaren</a:t>
            </a:r>
            <a:r>
              <a:rPr lang="es-ES" sz="2000" dirty="0"/>
              <a:t> </a:t>
            </a:r>
            <a:r>
              <a:rPr lang="es-ES" sz="2000" dirty="0" err="1"/>
              <a:t>kostua</a:t>
            </a:r>
            <a:r>
              <a:rPr lang="es-ES" sz="2000" dirty="0"/>
              <a:t> </a:t>
            </a:r>
            <a:r>
              <a:rPr lang="es-ES" sz="2000" dirty="0" err="1"/>
              <a:t>txikitzea</a:t>
            </a:r>
            <a:r>
              <a:rPr lang="es-ES" sz="2000" dirty="0"/>
              <a:t>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es-ES" sz="2000" dirty="0"/>
          </a:p>
          <a:p>
            <a:pPr marL="457200" lvl="1" indent="0" algn="just">
              <a:lnSpc>
                <a:spcPct val="110000"/>
              </a:lnSpc>
              <a:spcBef>
                <a:spcPts val="1200"/>
              </a:spcBef>
              <a:buNone/>
            </a:pPr>
            <a:endParaRPr lang="es-ES" sz="1800" dirty="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515257" y="1147870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300463" y="203640"/>
            <a:ext cx="11376280" cy="884834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TRATAMENDUA DEPRESKRIBATZEA</a:t>
            </a:r>
          </a:p>
        </p:txBody>
      </p:sp>
    </p:spTree>
    <p:extLst>
      <p:ext uri="{BB962C8B-B14F-4D97-AF65-F5344CB8AC3E}">
        <p14:creationId xmlns:p14="http://schemas.microsoft.com/office/powerpoint/2010/main" val="4205869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67601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323161" y="305513"/>
            <a:ext cx="11868839" cy="870602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¿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Noiz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depreskribatu? (I)</a:t>
            </a:r>
          </a:p>
        </p:txBody>
      </p:sp>
      <p:sp>
        <p:nvSpPr>
          <p:cNvPr id="13" name="Marcador de contenido 2"/>
          <p:cNvSpPr>
            <a:spLocks noGrp="1"/>
          </p:cNvSpPr>
          <p:nvPr>
            <p:ph idx="1"/>
          </p:nvPr>
        </p:nvSpPr>
        <p:spPr>
          <a:xfrm>
            <a:off x="337770" y="1176115"/>
            <a:ext cx="11353550" cy="1148184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s-ES" sz="2000" dirty="0" err="1"/>
              <a:t>Onuren</a:t>
            </a:r>
            <a:r>
              <a:rPr lang="es-ES" sz="2000" dirty="0"/>
              <a:t> eta </a:t>
            </a:r>
            <a:r>
              <a:rPr lang="es-ES" sz="2000" dirty="0" err="1"/>
              <a:t>arriskuen</a:t>
            </a:r>
            <a:r>
              <a:rPr lang="es-ES" sz="2000" dirty="0"/>
              <a:t> </a:t>
            </a:r>
            <a:r>
              <a:rPr lang="es-ES" sz="2000" dirty="0" err="1"/>
              <a:t>banakako</a:t>
            </a:r>
            <a:r>
              <a:rPr lang="es-ES" sz="2000" dirty="0"/>
              <a:t> </a:t>
            </a:r>
            <a:r>
              <a:rPr lang="es-ES" sz="2000" dirty="0" err="1"/>
              <a:t>balorazioa</a:t>
            </a:r>
            <a:r>
              <a:rPr lang="es-ES" sz="2000" dirty="0"/>
              <a:t> </a:t>
            </a:r>
            <a:r>
              <a:rPr lang="es-ES" sz="2000" dirty="0" err="1"/>
              <a:t>egin</a:t>
            </a:r>
            <a:r>
              <a:rPr lang="es-ES" sz="2000" dirty="0"/>
              <a:t> </a:t>
            </a:r>
            <a:r>
              <a:rPr lang="es-ES" sz="2000" dirty="0" err="1"/>
              <a:t>ondoren</a:t>
            </a:r>
            <a:r>
              <a:rPr lang="es-ES" sz="2000" dirty="0"/>
              <a:t> </a:t>
            </a:r>
            <a:r>
              <a:rPr lang="es-ES" sz="2000" dirty="0" err="1"/>
              <a:t>egin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da </a:t>
            </a:r>
            <a:r>
              <a:rPr lang="es-ES" sz="2000" dirty="0" err="1"/>
              <a:t>depreskripzioa</a:t>
            </a:r>
            <a:r>
              <a:rPr lang="es-ES" sz="2000" dirty="0"/>
              <a:t>, eta </a:t>
            </a:r>
            <a:r>
              <a:rPr lang="es-ES" sz="2000" dirty="0" err="1"/>
              <a:t>erabakiak</a:t>
            </a:r>
            <a:r>
              <a:rPr lang="es-ES" sz="2000" dirty="0"/>
              <a:t> </a:t>
            </a:r>
            <a:r>
              <a:rPr lang="es-ES" sz="2000" dirty="0" err="1"/>
              <a:t>adostua</a:t>
            </a:r>
            <a:r>
              <a:rPr lang="es-ES" sz="2000" dirty="0"/>
              <a:t> izan </a:t>
            </a:r>
            <a:r>
              <a:rPr lang="es-ES" sz="2000" dirty="0" err="1"/>
              <a:t>behar</a:t>
            </a:r>
            <a:r>
              <a:rPr lang="es-ES" sz="2000" dirty="0"/>
              <a:t> du, </a:t>
            </a:r>
            <a:r>
              <a:rPr lang="es-ES" sz="2000" dirty="0" err="1"/>
              <a:t>helburu</a:t>
            </a:r>
            <a:r>
              <a:rPr lang="es-ES" sz="2000" dirty="0"/>
              <a:t> </a:t>
            </a:r>
            <a:r>
              <a:rPr lang="es-ES" sz="2000" dirty="0" err="1"/>
              <a:t>klinikoetan</a:t>
            </a:r>
            <a:r>
              <a:rPr lang="es-ES" sz="2000" dirty="0"/>
              <a:t> eta </a:t>
            </a:r>
            <a:r>
              <a:rPr lang="es-ES" sz="2000" dirty="0" err="1"/>
              <a:t>pazientearen</a:t>
            </a:r>
            <a:r>
              <a:rPr lang="es-ES" sz="2000" dirty="0"/>
              <a:t> eta </a:t>
            </a:r>
            <a:r>
              <a:rPr lang="es-ES" sz="2000" dirty="0" err="1"/>
              <a:t>haren</a:t>
            </a:r>
            <a:r>
              <a:rPr lang="es-ES" sz="2000" dirty="0"/>
              <a:t> </a:t>
            </a:r>
            <a:r>
              <a:rPr lang="es-ES" sz="2000" dirty="0" err="1"/>
              <a:t>familiaren</a:t>
            </a:r>
            <a:r>
              <a:rPr lang="es-ES" sz="2000" dirty="0"/>
              <a:t> </a:t>
            </a:r>
            <a:r>
              <a:rPr lang="es-ES" sz="2000" dirty="0" err="1"/>
              <a:t>balio</a:t>
            </a:r>
            <a:r>
              <a:rPr lang="es-ES" sz="2000" dirty="0"/>
              <a:t> eta </a:t>
            </a:r>
            <a:r>
              <a:rPr lang="es-ES" sz="2000" dirty="0" err="1"/>
              <a:t>lehentasunetan</a:t>
            </a:r>
            <a:r>
              <a:rPr lang="es-ES" sz="2000" dirty="0"/>
              <a:t> </a:t>
            </a:r>
            <a:r>
              <a:rPr lang="es-ES" sz="2000" dirty="0" err="1"/>
              <a:t>oinarritua</a:t>
            </a:r>
            <a:r>
              <a:rPr lang="es-ES" dirty="0"/>
              <a:t>.</a:t>
            </a:r>
            <a:endParaRPr lang="es-ES" sz="1600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es-ES" sz="18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9126" y="2403134"/>
            <a:ext cx="9036907" cy="358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62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67601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362913" y="994669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218057" y="131324"/>
            <a:ext cx="11868839" cy="870602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¿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Noiz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depreskribatu? (II)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4119" y="1122351"/>
            <a:ext cx="7784143" cy="553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89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o 6"/>
          <p:cNvGrpSpPr/>
          <p:nvPr/>
        </p:nvGrpSpPr>
        <p:grpSpPr>
          <a:xfrm>
            <a:off x="667601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362913" y="906831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101144" y="36229"/>
            <a:ext cx="11868839" cy="870602"/>
          </a:xfrm>
        </p:spPr>
        <p:txBody>
          <a:bodyPr>
            <a:norm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¿Nola depreskribatu? 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95448" y="914088"/>
            <a:ext cx="1116148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err="1"/>
              <a:t>Dosia</a:t>
            </a:r>
            <a:r>
              <a:rPr lang="es-ES" sz="2000" dirty="0"/>
              <a:t> </a:t>
            </a:r>
            <a:r>
              <a:rPr lang="es-ES" sz="2000" dirty="0" err="1"/>
              <a:t>pixkanaka</a:t>
            </a:r>
            <a:r>
              <a:rPr lang="es-ES" sz="2000" dirty="0"/>
              <a:t> </a:t>
            </a:r>
            <a:r>
              <a:rPr lang="es-ES" sz="2000" dirty="0" err="1"/>
              <a:t>murriztea</a:t>
            </a:r>
            <a:r>
              <a:rPr lang="es-ES" sz="2000" dirty="0"/>
              <a:t>, </a:t>
            </a:r>
            <a:r>
              <a:rPr lang="es-ES" sz="2000" dirty="0" err="1"/>
              <a:t>abstinentziak</a:t>
            </a:r>
            <a:r>
              <a:rPr lang="es-ES" sz="2000" dirty="0"/>
              <a:t> </a:t>
            </a:r>
            <a:r>
              <a:rPr lang="es-ES" sz="2000" dirty="0" err="1"/>
              <a:t>eragindako</a:t>
            </a:r>
            <a:r>
              <a:rPr lang="es-ES" sz="2000" dirty="0"/>
              <a:t> </a:t>
            </a:r>
            <a:r>
              <a:rPr lang="es-ES" sz="2000" dirty="0" err="1"/>
              <a:t>kontrako</a:t>
            </a:r>
            <a:r>
              <a:rPr lang="es-ES" sz="2000" dirty="0"/>
              <a:t> </a:t>
            </a:r>
            <a:r>
              <a:rPr lang="es-ES" sz="2000" dirty="0" err="1"/>
              <a:t>efektu</a:t>
            </a:r>
            <a:r>
              <a:rPr lang="es-ES" sz="2000" dirty="0"/>
              <a:t> </a:t>
            </a:r>
            <a:r>
              <a:rPr lang="es-ES" sz="2000" dirty="0" err="1"/>
              <a:t>larririk</a:t>
            </a:r>
            <a:r>
              <a:rPr lang="es-ES" sz="2000" dirty="0"/>
              <a:t>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agertzeko</a:t>
            </a:r>
            <a:r>
              <a:rPr lang="es-ES" sz="2000" dirty="0"/>
              <a:t> (4 </a:t>
            </a:r>
            <a:r>
              <a:rPr lang="es-ES" sz="2000" dirty="0" err="1"/>
              <a:t>astetik</a:t>
            </a:r>
            <a:r>
              <a:rPr lang="es-ES" sz="2000" dirty="0"/>
              <a:t> </a:t>
            </a:r>
            <a:r>
              <a:rPr lang="es-ES" sz="2000" dirty="0" err="1"/>
              <a:t>behin</a:t>
            </a:r>
            <a:r>
              <a:rPr lang="es-ES" sz="2000" dirty="0"/>
              <a:t> </a:t>
            </a:r>
            <a:r>
              <a:rPr lang="es-ES" sz="2000" dirty="0" err="1"/>
              <a:t>dosia</a:t>
            </a:r>
            <a:r>
              <a:rPr lang="es-ES" sz="2000" dirty="0"/>
              <a:t> </a:t>
            </a:r>
            <a:r>
              <a:rPr lang="es-ES" sz="2000" dirty="0" err="1"/>
              <a:t>erdira</a:t>
            </a:r>
            <a:r>
              <a:rPr lang="es-ES" sz="2000" dirty="0"/>
              <a:t> </a:t>
            </a:r>
            <a:r>
              <a:rPr lang="es-ES" sz="2000" dirty="0" err="1"/>
              <a:t>murriztea</a:t>
            </a:r>
            <a:r>
              <a:rPr lang="es-ES" sz="2000" dirty="0"/>
              <a:t>, </a:t>
            </a:r>
            <a:r>
              <a:rPr lang="es-ES" sz="2000" dirty="0" err="1"/>
              <a:t>dagoen</a:t>
            </a:r>
            <a:r>
              <a:rPr lang="es-ES" sz="2000" dirty="0"/>
              <a:t> </a:t>
            </a:r>
            <a:r>
              <a:rPr lang="es-ES" sz="2000" dirty="0" err="1"/>
              <a:t>dosirik</a:t>
            </a:r>
            <a:r>
              <a:rPr lang="es-ES" sz="2000" dirty="0"/>
              <a:t> </a:t>
            </a:r>
            <a:r>
              <a:rPr lang="es-ES" sz="2000" dirty="0" err="1"/>
              <a:t>txikienera</a:t>
            </a:r>
            <a:r>
              <a:rPr lang="es-ES" sz="2000" dirty="0"/>
              <a:t> </a:t>
            </a:r>
            <a:r>
              <a:rPr lang="es-ES" sz="2000" dirty="0" err="1"/>
              <a:t>iritsi</a:t>
            </a:r>
            <a:r>
              <a:rPr lang="es-ES" sz="2000" dirty="0"/>
              <a:t> arte, eta </a:t>
            </a:r>
            <a:r>
              <a:rPr lang="es-ES" sz="2000" dirty="0" err="1"/>
              <a:t>gero</a:t>
            </a:r>
            <a:r>
              <a:rPr lang="es-ES" sz="2000" dirty="0"/>
              <a:t> </a:t>
            </a:r>
            <a:r>
              <a:rPr lang="es-ES" sz="2000" dirty="0" err="1"/>
              <a:t>erabat</a:t>
            </a:r>
            <a:r>
              <a:rPr lang="es-ES" sz="2000" dirty="0"/>
              <a:t> </a:t>
            </a:r>
            <a:r>
              <a:rPr lang="es-ES" sz="2000" dirty="0" err="1"/>
              <a:t>kentzea</a:t>
            </a:r>
            <a:r>
              <a:rPr lang="es-ES" sz="2000" dirty="0"/>
              <a:t>). </a:t>
            </a:r>
          </a:p>
          <a:p>
            <a:pPr algn="just"/>
            <a:endParaRPr lang="es-E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err="1"/>
              <a:t>Dosi-murrizketa</a:t>
            </a:r>
            <a:r>
              <a:rPr lang="es-ES" sz="2000" dirty="0"/>
              <a:t> </a:t>
            </a:r>
            <a:r>
              <a:rPr lang="es-ES" sz="2000" dirty="0" err="1"/>
              <a:t>bakoitza</a:t>
            </a:r>
            <a:r>
              <a:rPr lang="es-ES" sz="2000" dirty="0"/>
              <a:t> </a:t>
            </a:r>
            <a:r>
              <a:rPr lang="es-ES" sz="2000" dirty="0" err="1"/>
              <a:t>egiten</a:t>
            </a:r>
            <a:r>
              <a:rPr lang="es-ES" sz="2000" dirty="0"/>
              <a:t> </a:t>
            </a:r>
            <a:r>
              <a:rPr lang="es-ES" sz="2000" dirty="0" err="1"/>
              <a:t>denetik</a:t>
            </a:r>
            <a:r>
              <a:rPr lang="es-ES" sz="2000" dirty="0"/>
              <a:t> 4 astera eta </a:t>
            </a:r>
            <a:r>
              <a:rPr lang="es-ES" sz="2000" dirty="0" err="1"/>
              <a:t>tratamendua</a:t>
            </a:r>
            <a:r>
              <a:rPr lang="es-ES" sz="2000" dirty="0"/>
              <a:t> </a:t>
            </a:r>
            <a:r>
              <a:rPr lang="es-ES" sz="2000" dirty="0" err="1"/>
              <a:t>bukatzerakoan</a:t>
            </a:r>
            <a:r>
              <a:rPr lang="es-ES" sz="2000" dirty="0"/>
              <a:t> </a:t>
            </a:r>
            <a:r>
              <a:rPr lang="es-ES" sz="2000" dirty="0" err="1"/>
              <a:t>baloratu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da </a:t>
            </a:r>
            <a:r>
              <a:rPr lang="es-ES" sz="2000" dirty="0" err="1"/>
              <a:t>pazientea</a:t>
            </a:r>
            <a:r>
              <a:rPr lang="es-ES" sz="2000" dirty="0"/>
              <a:t>. Hala ere, </a:t>
            </a:r>
            <a:r>
              <a:rPr lang="es-ES" sz="2000" dirty="0" err="1"/>
              <a:t>abstinentziak</a:t>
            </a:r>
            <a:r>
              <a:rPr lang="es-ES" sz="2000" dirty="0"/>
              <a:t> </a:t>
            </a:r>
            <a:r>
              <a:rPr lang="es-ES" sz="2000" dirty="0" err="1"/>
              <a:t>eragindako</a:t>
            </a:r>
            <a:r>
              <a:rPr lang="es-ES" sz="2000" dirty="0"/>
              <a:t> </a:t>
            </a:r>
            <a:r>
              <a:rPr lang="es-ES" sz="2000" dirty="0" err="1"/>
              <a:t>kontrako</a:t>
            </a:r>
            <a:r>
              <a:rPr lang="es-ES" sz="2000" dirty="0"/>
              <a:t> </a:t>
            </a:r>
            <a:r>
              <a:rPr lang="es-ES" sz="2000" dirty="0" err="1"/>
              <a:t>efektu</a:t>
            </a:r>
            <a:r>
              <a:rPr lang="es-ES" sz="2000" dirty="0"/>
              <a:t> </a:t>
            </a:r>
            <a:r>
              <a:rPr lang="es-ES" sz="2000" dirty="0" err="1"/>
              <a:t>larriak</a:t>
            </a:r>
            <a:r>
              <a:rPr lang="es-ES" sz="2000" dirty="0"/>
              <a:t> </a:t>
            </a:r>
            <a:r>
              <a:rPr lang="es-ES" sz="2000" dirty="0" err="1"/>
              <a:t>izateko</a:t>
            </a:r>
            <a:r>
              <a:rPr lang="es-ES" sz="2000" dirty="0"/>
              <a:t> </a:t>
            </a:r>
            <a:r>
              <a:rPr lang="es-ES" sz="2000" dirty="0" err="1"/>
              <a:t>arrisku</a:t>
            </a:r>
            <a:r>
              <a:rPr lang="es-ES" sz="2000" dirty="0"/>
              <a:t> </a:t>
            </a:r>
            <a:r>
              <a:rPr lang="es-ES" sz="2000" dirty="0" err="1"/>
              <a:t>handiagoa</a:t>
            </a:r>
            <a:r>
              <a:rPr lang="es-ES" sz="2000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pazienteak</a:t>
            </a:r>
            <a:r>
              <a:rPr lang="es-ES" sz="2000" dirty="0"/>
              <a:t> </a:t>
            </a:r>
            <a:r>
              <a:rPr lang="es-ES" sz="2000" dirty="0" err="1"/>
              <a:t>maizago</a:t>
            </a:r>
            <a:r>
              <a:rPr lang="es-ES" sz="2000" dirty="0"/>
              <a:t> </a:t>
            </a:r>
            <a:r>
              <a:rPr lang="es-ES" sz="2000" dirty="0" err="1"/>
              <a:t>baloratu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.</a:t>
            </a:r>
          </a:p>
          <a:p>
            <a:pPr algn="just"/>
            <a:endParaRPr lang="es-E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err="1"/>
              <a:t>Dosia</a:t>
            </a:r>
            <a:r>
              <a:rPr lang="es-ES" sz="2000" dirty="0"/>
              <a:t> </a:t>
            </a:r>
            <a:r>
              <a:rPr lang="es-ES" sz="2000" dirty="0" err="1"/>
              <a:t>murriztu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kendu</a:t>
            </a:r>
            <a:r>
              <a:rPr lang="es-ES" sz="2000" dirty="0"/>
              <a:t> </a:t>
            </a:r>
            <a:r>
              <a:rPr lang="es-ES" sz="2000" dirty="0" err="1"/>
              <a:t>ondorengo</a:t>
            </a:r>
            <a:r>
              <a:rPr lang="es-ES" sz="2000" dirty="0"/>
              <a:t> </a:t>
            </a:r>
            <a:r>
              <a:rPr lang="es-ES" sz="2000" dirty="0" err="1"/>
              <a:t>aurreneko</a:t>
            </a:r>
            <a:r>
              <a:rPr lang="es-ES" sz="2000" dirty="0"/>
              <a:t> astean </a:t>
            </a:r>
            <a:r>
              <a:rPr lang="es-ES" sz="2000" dirty="0" err="1"/>
              <a:t>funtsezko</a:t>
            </a:r>
            <a:r>
              <a:rPr lang="es-ES" sz="2000" dirty="0"/>
              <a:t> </a:t>
            </a:r>
            <a:r>
              <a:rPr lang="es-ES" sz="2000" dirty="0" err="1"/>
              <a:t>aldaketa</a:t>
            </a:r>
            <a:r>
              <a:rPr lang="es-ES" sz="2000" dirty="0"/>
              <a:t> </a:t>
            </a:r>
            <a:r>
              <a:rPr lang="es-ES" sz="2000" dirty="0" err="1"/>
              <a:t>neuropsikiatrikoak</a:t>
            </a:r>
            <a:r>
              <a:rPr lang="es-ES" sz="2000" dirty="0"/>
              <a:t> </a:t>
            </a:r>
            <a:r>
              <a:rPr lang="es-ES" sz="2000" dirty="0" err="1"/>
              <a:t>gertatzen</a:t>
            </a:r>
            <a:r>
              <a:rPr lang="es-ES" sz="2000" dirty="0"/>
              <a:t> </a:t>
            </a:r>
            <a:r>
              <a:rPr lang="es-ES" sz="2000" dirty="0" err="1"/>
              <a:t>badira</a:t>
            </a:r>
            <a:r>
              <a:rPr lang="es-ES" sz="2000" dirty="0"/>
              <a:t> (</a:t>
            </a:r>
            <a:r>
              <a:rPr lang="es-ES" sz="2000" dirty="0" err="1"/>
              <a:t>adibidez</a:t>
            </a:r>
            <a:r>
              <a:rPr lang="es-ES" sz="2000" dirty="0"/>
              <a:t>, </a:t>
            </a:r>
            <a:r>
              <a:rPr lang="es-ES" sz="2000" dirty="0" err="1"/>
              <a:t>agitazioa</a:t>
            </a:r>
            <a:r>
              <a:rPr lang="es-ES" sz="2000" dirty="0"/>
              <a:t>, </a:t>
            </a:r>
            <a:r>
              <a:rPr lang="es-ES" sz="2000" dirty="0" err="1"/>
              <a:t>agresibitatea</a:t>
            </a:r>
            <a:r>
              <a:rPr lang="es-ES" sz="2000" dirty="0"/>
              <a:t>, </a:t>
            </a:r>
            <a:r>
              <a:rPr lang="es-ES" sz="2000" dirty="0" err="1"/>
              <a:t>haluzinazioak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kontzientzia</a:t>
            </a:r>
            <a:r>
              <a:rPr lang="es-ES" sz="2000" dirty="0"/>
              <a:t> </a:t>
            </a:r>
            <a:r>
              <a:rPr lang="es-ES" sz="2000" dirty="0" err="1"/>
              <a:t>gutxitzea</a:t>
            </a:r>
            <a:r>
              <a:rPr lang="es-ES" sz="2000" dirty="0"/>
              <a:t>), </a:t>
            </a:r>
            <a:r>
              <a:rPr lang="es-ES" sz="2000" dirty="0" err="1"/>
              <a:t>azkenekoz</a:t>
            </a:r>
            <a:r>
              <a:rPr lang="es-ES" sz="2000" dirty="0"/>
              <a:t> </a:t>
            </a:r>
            <a:r>
              <a:rPr lang="es-ES" sz="2000" dirty="0" err="1"/>
              <a:t>emandako</a:t>
            </a:r>
            <a:r>
              <a:rPr lang="es-ES" sz="2000" dirty="0"/>
              <a:t> </a:t>
            </a:r>
            <a:r>
              <a:rPr lang="es-ES" sz="2000" dirty="0" err="1"/>
              <a:t>dosira</a:t>
            </a:r>
            <a:r>
              <a:rPr lang="es-ES" sz="2000" dirty="0"/>
              <a:t> </a:t>
            </a:r>
            <a:r>
              <a:rPr lang="es-ES" sz="2000" dirty="0" err="1"/>
              <a:t>bueltatu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da</a:t>
            </a:r>
            <a:r>
              <a:rPr lang="es-ES" sz="2000" dirty="0">
                <a:solidFill>
                  <a:schemeClr val="accent4"/>
                </a:solidFill>
              </a:rPr>
              <a:t> </a:t>
            </a:r>
            <a:r>
              <a:rPr lang="es-ES" sz="2000" dirty="0"/>
              <a:t>eta, </a:t>
            </a:r>
            <a:r>
              <a:rPr lang="es-ES" sz="2000" dirty="0" err="1"/>
              <a:t>egonkortasuna</a:t>
            </a:r>
            <a:r>
              <a:rPr lang="es-ES" sz="2000" dirty="0"/>
              <a:t> </a:t>
            </a:r>
            <a:r>
              <a:rPr lang="es-ES" sz="2000" dirty="0" err="1"/>
              <a:t>lortu</a:t>
            </a:r>
            <a:r>
              <a:rPr lang="es-ES" sz="2000" dirty="0"/>
              <a:t> </a:t>
            </a:r>
            <a:r>
              <a:rPr lang="es-ES" sz="2000" dirty="0" err="1"/>
              <a:t>ondoren</a:t>
            </a:r>
            <a:r>
              <a:rPr lang="es-ES" sz="2000" dirty="0"/>
              <a:t>, </a:t>
            </a:r>
            <a:r>
              <a:rPr lang="es-ES" sz="2000" dirty="0" err="1"/>
              <a:t>arrazoizkoa</a:t>
            </a:r>
            <a:r>
              <a:rPr lang="es-ES" sz="2000" dirty="0"/>
              <a:t> da </a:t>
            </a:r>
            <a:r>
              <a:rPr lang="es-ES" sz="2000" dirty="0" err="1"/>
              <a:t>berriz</a:t>
            </a:r>
            <a:r>
              <a:rPr lang="es-ES" sz="2000" dirty="0"/>
              <a:t> ere </a:t>
            </a:r>
            <a:r>
              <a:rPr lang="es-ES" sz="2000" dirty="0" err="1"/>
              <a:t>depreskribatzen</a:t>
            </a:r>
            <a:r>
              <a:rPr lang="es-ES" sz="2000" dirty="0"/>
              <a:t> </a:t>
            </a:r>
            <a:r>
              <a:rPr lang="es-ES" sz="2000" dirty="0" err="1"/>
              <a:t>saiatzea</a:t>
            </a:r>
            <a:r>
              <a:rPr lang="es-ES" sz="2000" dirty="0"/>
              <a:t>, </a:t>
            </a:r>
            <a:r>
              <a:rPr lang="es-ES" sz="2000" dirty="0" err="1"/>
              <a:t>murrizketa</a:t>
            </a:r>
            <a:r>
              <a:rPr lang="es-ES" sz="2000" dirty="0"/>
              <a:t> </a:t>
            </a:r>
            <a:r>
              <a:rPr lang="es-ES" sz="2000" dirty="0" err="1"/>
              <a:t>polikiago</a:t>
            </a:r>
            <a:r>
              <a:rPr lang="es-ES" sz="2000" dirty="0"/>
              <a:t> </a:t>
            </a:r>
            <a:r>
              <a:rPr lang="es-ES" sz="2000" dirty="0" err="1"/>
              <a:t>eginez</a:t>
            </a:r>
            <a:r>
              <a:rPr lang="es-ES" sz="2000" dirty="0"/>
              <a:t>. </a:t>
            </a:r>
          </a:p>
          <a:p>
            <a:pPr algn="just"/>
            <a:endParaRPr lang="es-E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err="1"/>
              <a:t>Pazientearen</a:t>
            </a:r>
            <a:r>
              <a:rPr lang="es-ES" sz="2000" dirty="0"/>
              <a:t> </a:t>
            </a:r>
            <a:r>
              <a:rPr lang="es-ES" sz="2000" dirty="0" err="1"/>
              <a:t>maila</a:t>
            </a:r>
            <a:r>
              <a:rPr lang="es-ES" sz="2000" dirty="0"/>
              <a:t> </a:t>
            </a:r>
            <a:r>
              <a:rPr lang="es-ES" sz="2000" dirty="0" err="1"/>
              <a:t>kognitiboak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funtzionamendu</a:t>
            </a:r>
            <a:r>
              <a:rPr lang="es-ES" sz="2000" dirty="0"/>
              <a:t> </a:t>
            </a:r>
            <a:r>
              <a:rPr lang="es-ES" sz="2000" dirty="0" err="1"/>
              <a:t>globalak</a:t>
            </a:r>
            <a:r>
              <a:rPr lang="es-ES" sz="2000" dirty="0"/>
              <a:t> </a:t>
            </a:r>
            <a:r>
              <a:rPr lang="es-ES" sz="2000" dirty="0" err="1"/>
              <a:t>okerrera</a:t>
            </a:r>
            <a:r>
              <a:rPr lang="es-ES" sz="2000" dirty="0"/>
              <a:t> </a:t>
            </a:r>
            <a:r>
              <a:rPr lang="es-ES" sz="2000" dirty="0" err="1"/>
              <a:t>egiten</a:t>
            </a:r>
            <a:r>
              <a:rPr lang="es-ES" sz="2000" dirty="0"/>
              <a:t> </a:t>
            </a:r>
            <a:r>
              <a:rPr lang="es-ES" sz="2000" dirty="0" err="1"/>
              <a:t>badu</a:t>
            </a:r>
            <a:r>
              <a:rPr lang="es-ES" sz="2000" dirty="0"/>
              <a:t>, </a:t>
            </a:r>
            <a:r>
              <a:rPr lang="es-ES" sz="2000" dirty="0" err="1"/>
              <a:t>berriz</a:t>
            </a:r>
            <a:r>
              <a:rPr lang="es-ES" sz="2000" dirty="0"/>
              <a:t> ere </a:t>
            </a:r>
            <a:r>
              <a:rPr lang="es-ES" sz="2000" dirty="0" err="1"/>
              <a:t>tratamenduarekin</a:t>
            </a:r>
            <a:r>
              <a:rPr lang="es-ES" sz="2000" dirty="0"/>
              <a:t> </a:t>
            </a:r>
            <a:r>
              <a:rPr lang="es-ES" sz="2000" dirty="0" err="1"/>
              <a:t>hasi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da, </a:t>
            </a:r>
            <a:r>
              <a:rPr lang="es-ES" sz="2000" dirty="0" err="1"/>
              <a:t>ikusten</a:t>
            </a:r>
            <a:r>
              <a:rPr lang="es-ES" sz="2000" dirty="0"/>
              <a:t> </a:t>
            </a:r>
            <a:r>
              <a:rPr lang="es-ES" sz="2000" dirty="0" err="1"/>
              <a:t>bada</a:t>
            </a:r>
            <a:r>
              <a:rPr lang="es-ES" sz="2000" dirty="0"/>
              <a:t> </a:t>
            </a:r>
            <a:r>
              <a:rPr lang="es-ES" sz="2000" dirty="0" err="1"/>
              <a:t>okerrera</a:t>
            </a:r>
            <a:r>
              <a:rPr lang="es-ES" sz="2000" dirty="0"/>
              <a:t> </a:t>
            </a:r>
            <a:r>
              <a:rPr lang="es-ES" sz="2000" dirty="0" err="1"/>
              <a:t>egite</a:t>
            </a:r>
            <a:r>
              <a:rPr lang="es-ES" sz="2000" dirty="0"/>
              <a:t> hori </a:t>
            </a:r>
            <a:r>
              <a:rPr lang="es-ES" sz="2000" dirty="0" err="1"/>
              <a:t>dosi-murrizketak</a:t>
            </a:r>
            <a:r>
              <a:rPr lang="es-ES" sz="2000" dirty="0"/>
              <a:t> </a:t>
            </a:r>
            <a:r>
              <a:rPr lang="es-ES" sz="2000" dirty="0" err="1"/>
              <a:t>eragin</a:t>
            </a:r>
            <a:r>
              <a:rPr lang="es-ES" sz="2000" dirty="0"/>
              <a:t> duela. </a:t>
            </a:r>
          </a:p>
          <a:p>
            <a:pPr algn="just"/>
            <a:endParaRPr lang="es-ES" sz="20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2000" dirty="0" err="1"/>
              <a:t>Pazientea</a:t>
            </a:r>
            <a:r>
              <a:rPr lang="es-ES" sz="2000" dirty="0"/>
              <a:t> </a:t>
            </a:r>
            <a:r>
              <a:rPr lang="es-ES" sz="2000" dirty="0" err="1"/>
              <a:t>tratamendurik</a:t>
            </a:r>
            <a:r>
              <a:rPr lang="es-ES" sz="2000" dirty="0"/>
              <a:t> </a:t>
            </a:r>
            <a:r>
              <a:rPr lang="es-ES" sz="2000" dirty="0" err="1"/>
              <a:t>gabe</a:t>
            </a:r>
            <a:r>
              <a:rPr lang="es-ES" sz="2000" dirty="0"/>
              <a:t> </a:t>
            </a:r>
            <a:r>
              <a:rPr lang="es-ES" sz="2000" dirty="0" err="1"/>
              <a:t>dagoen</a:t>
            </a:r>
            <a:r>
              <a:rPr lang="es-ES" sz="2000" dirty="0"/>
              <a:t> </a:t>
            </a:r>
            <a:r>
              <a:rPr lang="es-ES" sz="2000" dirty="0" err="1"/>
              <a:t>bitartean</a:t>
            </a:r>
            <a:r>
              <a:rPr lang="es-ES" sz="2000" dirty="0"/>
              <a:t>, </a:t>
            </a:r>
            <a:r>
              <a:rPr lang="es-ES" sz="2000" dirty="0" err="1"/>
              <a:t>ziurtatu</a:t>
            </a:r>
            <a:r>
              <a:rPr lang="es-ES" sz="2000" dirty="0"/>
              <a:t> </a:t>
            </a:r>
            <a:r>
              <a:rPr lang="es-ES" sz="2000" dirty="0" err="1"/>
              <a:t>beharra</a:t>
            </a:r>
            <a:r>
              <a:rPr lang="es-ES" sz="2000" dirty="0"/>
              <a:t> </a:t>
            </a:r>
            <a:r>
              <a:rPr lang="es-ES" sz="2000" dirty="0" err="1"/>
              <a:t>dago</a:t>
            </a:r>
            <a:r>
              <a:rPr lang="es-ES" sz="2000" dirty="0"/>
              <a:t> </a:t>
            </a:r>
            <a:r>
              <a:rPr lang="es-ES" sz="2000" dirty="0" err="1"/>
              <a:t>aldaketak</a:t>
            </a:r>
            <a:r>
              <a:rPr lang="es-ES" sz="2000" dirty="0"/>
              <a:t>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dituela</a:t>
            </a:r>
            <a:r>
              <a:rPr lang="es-ES" sz="2000" dirty="0"/>
              <a:t> </a:t>
            </a:r>
            <a:r>
              <a:rPr lang="es-ES" sz="2000" dirty="0" err="1"/>
              <a:t>beste</a:t>
            </a:r>
            <a:r>
              <a:rPr lang="es-ES" sz="2000" dirty="0"/>
              <a:t> </a:t>
            </a:r>
            <a:r>
              <a:rPr lang="es-ES" sz="2000" dirty="0" err="1"/>
              <a:t>kausaren</a:t>
            </a:r>
            <a:r>
              <a:rPr lang="es-ES" sz="2000" dirty="0"/>
              <a:t> </a:t>
            </a:r>
            <a:r>
              <a:rPr lang="es-ES" sz="2000" dirty="0" err="1"/>
              <a:t>batek</a:t>
            </a:r>
            <a:r>
              <a:rPr lang="es-ES" sz="2000" dirty="0"/>
              <a:t> </a:t>
            </a:r>
            <a:r>
              <a:rPr lang="es-ES" sz="2000" dirty="0" err="1"/>
              <a:t>eragiten</a:t>
            </a:r>
            <a:r>
              <a:rPr lang="es-ES" sz="2000" dirty="0"/>
              <a:t> (</a:t>
            </a:r>
            <a:r>
              <a:rPr lang="es-ES" sz="2000" dirty="0" err="1"/>
              <a:t>deshidratazioak</a:t>
            </a:r>
            <a:r>
              <a:rPr lang="es-ES" sz="2000" dirty="0"/>
              <a:t>, </a:t>
            </a:r>
            <a:r>
              <a:rPr lang="es-ES" sz="2000" dirty="0" err="1"/>
              <a:t>infekzio</a:t>
            </a:r>
            <a:r>
              <a:rPr lang="es-ES" sz="2000" dirty="0"/>
              <a:t> </a:t>
            </a:r>
            <a:r>
              <a:rPr lang="es-ES" sz="2000" dirty="0" err="1"/>
              <a:t>interkurrenteak</a:t>
            </a:r>
            <a:r>
              <a:rPr lang="es-ES" sz="2000" dirty="0"/>
              <a:t>...).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0198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7969" y="365125"/>
            <a:ext cx="8379229" cy="732155"/>
          </a:xfrm>
        </p:spPr>
        <p:txBody>
          <a:bodyPr/>
          <a:lstStyle/>
          <a:p>
            <a:pPr algn="ctr"/>
            <a:r>
              <a:rPr lang="es-ES" sz="40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Funtsezko</a:t>
            </a:r>
            <a:r>
              <a:rPr lang="es-ES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40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ideiak</a:t>
            </a:r>
            <a:endParaRPr lang="es-ES" sz="4000" dirty="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9397" y="1"/>
            <a:ext cx="1797368" cy="1922884"/>
          </a:xfrm>
          <a:prstGeom prst="rect">
            <a:avLst/>
          </a:prstGeom>
        </p:spPr>
      </p:pic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1" name="Conector recto 10"/>
          <p:cNvCxnSpPr/>
          <p:nvPr/>
        </p:nvCxnSpPr>
        <p:spPr>
          <a:xfrm>
            <a:off x="1777970" y="1097280"/>
            <a:ext cx="9402066" cy="0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/>
          <p:cNvSpPr txBox="1"/>
          <p:nvPr/>
        </p:nvSpPr>
        <p:spPr>
          <a:xfrm>
            <a:off x="453567" y="1601573"/>
            <a:ext cx="1123393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sz="22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 err="1"/>
              <a:t>Gaur</a:t>
            </a:r>
            <a:r>
              <a:rPr lang="es-ES" sz="2200" dirty="0"/>
              <a:t> </a:t>
            </a:r>
            <a:r>
              <a:rPr lang="es-ES" sz="2200" dirty="0" err="1"/>
              <a:t>egun</a:t>
            </a:r>
            <a:r>
              <a:rPr lang="es-ES" sz="2200" dirty="0"/>
              <a:t> </a:t>
            </a:r>
            <a:r>
              <a:rPr lang="es-ES" sz="2200" dirty="0" err="1"/>
              <a:t>ez</a:t>
            </a:r>
            <a:r>
              <a:rPr lang="es-ES" sz="2200" dirty="0"/>
              <a:t> </a:t>
            </a:r>
            <a:r>
              <a:rPr lang="es-ES" sz="2200" dirty="0" err="1"/>
              <a:t>dago</a:t>
            </a:r>
            <a:r>
              <a:rPr lang="es-ES" sz="2200" dirty="0"/>
              <a:t> </a:t>
            </a:r>
            <a:r>
              <a:rPr lang="es-ES" sz="2200" dirty="0" err="1"/>
              <a:t>tratamendurik</a:t>
            </a:r>
            <a:r>
              <a:rPr lang="es-ES" sz="2200" dirty="0"/>
              <a:t> </a:t>
            </a:r>
            <a:r>
              <a:rPr lang="es-ES" sz="2200" dirty="0" err="1"/>
              <a:t>AGari</a:t>
            </a:r>
            <a:r>
              <a:rPr lang="es-ES" sz="2200" dirty="0"/>
              <a:t> </a:t>
            </a:r>
            <a:r>
              <a:rPr lang="es-ES" sz="2200" dirty="0" err="1"/>
              <a:t>lotutako</a:t>
            </a:r>
            <a:r>
              <a:rPr lang="es-ES" sz="2200" dirty="0"/>
              <a:t> </a:t>
            </a:r>
            <a:r>
              <a:rPr lang="es-ES" sz="2200" dirty="0" err="1"/>
              <a:t>neuroendekapen-prozesua</a:t>
            </a:r>
            <a:r>
              <a:rPr lang="es-ES" sz="2200" dirty="0"/>
              <a:t> </a:t>
            </a:r>
            <a:r>
              <a:rPr lang="es-ES" sz="2200" dirty="0" err="1"/>
              <a:t>sendatzea</a:t>
            </a:r>
            <a:r>
              <a:rPr lang="es-ES" sz="2200" dirty="0"/>
              <a:t> </a:t>
            </a:r>
            <a:r>
              <a:rPr lang="es-ES" sz="2200" dirty="0" err="1"/>
              <a:t>edo</a:t>
            </a:r>
            <a:r>
              <a:rPr lang="es-ES" sz="2200" dirty="0"/>
              <a:t> </a:t>
            </a:r>
            <a:r>
              <a:rPr lang="es-ES" sz="2200" dirty="0" err="1"/>
              <a:t>gelditzea</a:t>
            </a:r>
            <a:r>
              <a:rPr lang="es-ES" sz="2200" dirty="0"/>
              <a:t> </a:t>
            </a:r>
            <a:r>
              <a:rPr lang="es-ES" sz="2200" dirty="0" err="1"/>
              <a:t>lortzen</a:t>
            </a:r>
            <a:r>
              <a:rPr lang="es-ES" sz="2200" dirty="0"/>
              <a:t> </a:t>
            </a:r>
            <a:r>
              <a:rPr lang="es-ES" sz="2200" dirty="0" err="1"/>
              <a:t>duenik</a:t>
            </a:r>
            <a:r>
              <a:rPr lang="es-ES" sz="2200" dirty="0"/>
              <a:t>. </a:t>
            </a:r>
            <a:r>
              <a:rPr lang="es-ES" sz="2200" dirty="0" err="1"/>
              <a:t>Sintomen</a:t>
            </a:r>
            <a:r>
              <a:rPr lang="es-ES" sz="2200" dirty="0"/>
              <a:t> </a:t>
            </a:r>
            <a:r>
              <a:rPr lang="es-ES" sz="2200" dirty="0" err="1"/>
              <a:t>kontrako</a:t>
            </a:r>
            <a:r>
              <a:rPr lang="es-ES" sz="2200" dirty="0"/>
              <a:t> </a:t>
            </a:r>
            <a:r>
              <a:rPr lang="es-ES" sz="2200" dirty="0" err="1"/>
              <a:t>tratamenduak</a:t>
            </a:r>
            <a:r>
              <a:rPr lang="es-ES" sz="2200" dirty="0"/>
              <a:t> </a:t>
            </a:r>
            <a:r>
              <a:rPr lang="es-ES" sz="2200" dirty="0" err="1"/>
              <a:t>besterik</a:t>
            </a:r>
            <a:r>
              <a:rPr lang="es-ES" sz="2200" dirty="0"/>
              <a:t> </a:t>
            </a:r>
            <a:r>
              <a:rPr lang="es-ES" sz="2200" dirty="0" err="1"/>
              <a:t>ez</a:t>
            </a:r>
            <a:r>
              <a:rPr lang="es-ES" sz="2200" dirty="0"/>
              <a:t> </a:t>
            </a:r>
            <a:r>
              <a:rPr lang="es-ES" sz="2200" dirty="0" err="1"/>
              <a:t>daude</a:t>
            </a:r>
            <a:r>
              <a:rPr lang="es-ES" sz="2200" dirty="0"/>
              <a:t>.</a:t>
            </a:r>
          </a:p>
          <a:p>
            <a:pPr algn="just"/>
            <a:endParaRPr lang="es-ES" sz="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 err="1"/>
              <a:t>Hasiera</a:t>
            </a:r>
            <a:r>
              <a:rPr lang="es-ES" sz="2200" dirty="0"/>
              <a:t> batean, 6 </a:t>
            </a:r>
            <a:r>
              <a:rPr lang="es-ES" sz="2200" dirty="0" err="1"/>
              <a:t>hilabetetik</a:t>
            </a:r>
            <a:r>
              <a:rPr lang="es-ES" sz="2200" dirty="0"/>
              <a:t> </a:t>
            </a:r>
            <a:r>
              <a:rPr lang="es-ES" sz="2200" dirty="0" err="1"/>
              <a:t>behin</a:t>
            </a:r>
            <a:r>
              <a:rPr lang="es-ES" sz="2200" dirty="0"/>
              <a:t> </a:t>
            </a:r>
            <a:r>
              <a:rPr lang="es-ES" sz="2200" dirty="0" err="1"/>
              <a:t>berrebaluatu</a:t>
            </a:r>
            <a:r>
              <a:rPr lang="es-ES" sz="2200" dirty="0"/>
              <a:t> </a:t>
            </a:r>
            <a:r>
              <a:rPr lang="es-ES" sz="2200" dirty="0" err="1"/>
              <a:t>beharko</a:t>
            </a:r>
            <a:r>
              <a:rPr lang="es-ES" sz="2200" dirty="0"/>
              <a:t> da </a:t>
            </a:r>
            <a:r>
              <a:rPr lang="es-ES" sz="2200" dirty="0" err="1"/>
              <a:t>pazientea</a:t>
            </a:r>
            <a:r>
              <a:rPr lang="es-ES" sz="2200" dirty="0"/>
              <a:t> </a:t>
            </a:r>
            <a:r>
              <a:rPr lang="es-ES" sz="2200" dirty="0" err="1"/>
              <a:t>tratamenduari</a:t>
            </a:r>
            <a:r>
              <a:rPr lang="es-ES" sz="2200" dirty="0"/>
              <a:t> </a:t>
            </a:r>
            <a:r>
              <a:rPr lang="es-ES" sz="2200" dirty="0" err="1"/>
              <a:t>nola</a:t>
            </a:r>
            <a:r>
              <a:rPr lang="es-ES" sz="2200" dirty="0"/>
              <a:t> </a:t>
            </a:r>
            <a:r>
              <a:rPr lang="es-ES" sz="2200" dirty="0" err="1"/>
              <a:t>erantzuten</a:t>
            </a:r>
            <a:r>
              <a:rPr lang="es-ES" sz="2200" dirty="0"/>
              <a:t> </a:t>
            </a:r>
            <a:r>
              <a:rPr lang="es-ES" sz="2200" dirty="0" err="1"/>
              <a:t>ari</a:t>
            </a:r>
            <a:r>
              <a:rPr lang="es-ES" sz="2200" dirty="0"/>
              <a:t> </a:t>
            </a:r>
            <a:r>
              <a:rPr lang="es-ES" sz="2200" dirty="0" err="1"/>
              <a:t>zaion</a:t>
            </a:r>
            <a:r>
              <a:rPr lang="es-ES" sz="2200" dirty="0"/>
              <a:t>, eta </a:t>
            </a:r>
            <a:r>
              <a:rPr lang="es-ES" sz="2200" dirty="0" err="1"/>
              <a:t>egonkortu</a:t>
            </a:r>
            <a:r>
              <a:rPr lang="es-ES" sz="2200" dirty="0"/>
              <a:t> </a:t>
            </a:r>
            <a:r>
              <a:rPr lang="es-ES" sz="2200" dirty="0" err="1"/>
              <a:t>ondoren</a:t>
            </a:r>
            <a:r>
              <a:rPr lang="es-ES" sz="2200" dirty="0"/>
              <a:t>, </a:t>
            </a:r>
            <a:r>
              <a:rPr lang="es-ES" sz="2200" dirty="0" err="1"/>
              <a:t>urtean</a:t>
            </a:r>
            <a:r>
              <a:rPr lang="es-ES" sz="2200" dirty="0"/>
              <a:t> </a:t>
            </a:r>
            <a:r>
              <a:rPr lang="es-ES" sz="2200" dirty="0" err="1"/>
              <a:t>behin</a:t>
            </a:r>
            <a:r>
              <a:rPr lang="es-ES" sz="2200" dirty="0"/>
              <a:t>. Ez </a:t>
            </a:r>
            <a:r>
              <a:rPr lang="es-ES" sz="2200" dirty="0" err="1"/>
              <a:t>badira</a:t>
            </a:r>
            <a:r>
              <a:rPr lang="es-ES" sz="2200" dirty="0"/>
              <a:t> helburuak </a:t>
            </a:r>
            <a:r>
              <a:rPr lang="es-ES" sz="2200" dirty="0" err="1"/>
              <a:t>lortzen</a:t>
            </a:r>
            <a:r>
              <a:rPr lang="es-ES" sz="2200" dirty="0"/>
              <a:t>, </a:t>
            </a:r>
            <a:r>
              <a:rPr lang="es-ES" sz="2200" dirty="0" err="1"/>
              <a:t>tratamendua</a:t>
            </a:r>
            <a:r>
              <a:rPr lang="es-ES" sz="2200" dirty="0"/>
              <a:t> </a:t>
            </a:r>
            <a:r>
              <a:rPr lang="es-ES" sz="2200" dirty="0" err="1"/>
              <a:t>doitu</a:t>
            </a:r>
            <a:r>
              <a:rPr lang="es-ES" sz="2200" dirty="0"/>
              <a:t> eta/</a:t>
            </a:r>
            <a:r>
              <a:rPr lang="es-ES" sz="2200" dirty="0" err="1"/>
              <a:t>edo</a:t>
            </a:r>
            <a:r>
              <a:rPr lang="es-ES" sz="2200" dirty="0"/>
              <a:t> </a:t>
            </a:r>
            <a:r>
              <a:rPr lang="es-ES" sz="2200" dirty="0" err="1"/>
              <a:t>etetea</a:t>
            </a:r>
            <a:r>
              <a:rPr lang="es-ES" sz="2200" dirty="0"/>
              <a:t> </a:t>
            </a:r>
            <a:r>
              <a:rPr lang="es-ES" sz="2200" dirty="0" err="1"/>
              <a:t>pentsatu</a:t>
            </a:r>
            <a:r>
              <a:rPr lang="es-ES" sz="2200" dirty="0"/>
              <a:t> </a:t>
            </a:r>
            <a:r>
              <a:rPr lang="es-ES" sz="2200" dirty="0" err="1"/>
              <a:t>behar</a:t>
            </a:r>
            <a:r>
              <a:rPr lang="es-ES" sz="2200" dirty="0"/>
              <a:t> da.</a:t>
            </a:r>
          </a:p>
          <a:p>
            <a:pPr algn="just"/>
            <a:endParaRPr lang="es-ES" sz="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 err="1"/>
              <a:t>Langile</a:t>
            </a:r>
            <a:r>
              <a:rPr lang="es-ES" sz="2200" dirty="0"/>
              <a:t> </a:t>
            </a:r>
            <a:r>
              <a:rPr lang="es-ES" sz="2200" dirty="0" err="1"/>
              <a:t>klinikoek</a:t>
            </a:r>
            <a:r>
              <a:rPr lang="es-ES" sz="2200" dirty="0"/>
              <a:t>, </a:t>
            </a:r>
            <a:r>
              <a:rPr lang="es-ES" sz="2200" dirty="0" err="1"/>
              <a:t>pazienteak</a:t>
            </a:r>
            <a:r>
              <a:rPr lang="es-ES" sz="2200" dirty="0"/>
              <a:t> eta </a:t>
            </a:r>
            <a:r>
              <a:rPr lang="es-ES" sz="2200" dirty="0" err="1"/>
              <a:t>familiartekoek</a:t>
            </a:r>
            <a:r>
              <a:rPr lang="es-ES" sz="2200" dirty="0"/>
              <a:t>/</a:t>
            </a:r>
            <a:r>
              <a:rPr lang="es-ES" sz="2200" dirty="0" err="1"/>
              <a:t>zaintzaileek</a:t>
            </a:r>
            <a:r>
              <a:rPr lang="es-ES" sz="2200" dirty="0"/>
              <a:t> </a:t>
            </a:r>
            <a:r>
              <a:rPr lang="es-ES" sz="2200" dirty="0" err="1"/>
              <a:t>erabaki</a:t>
            </a:r>
            <a:r>
              <a:rPr lang="es-ES" sz="2200" dirty="0"/>
              <a:t> </a:t>
            </a:r>
            <a:r>
              <a:rPr lang="es-ES" sz="2200" dirty="0" err="1"/>
              <a:t>beharko</a:t>
            </a:r>
            <a:r>
              <a:rPr lang="es-ES" sz="2200" dirty="0"/>
              <a:t> </a:t>
            </a:r>
            <a:r>
              <a:rPr lang="es-ES" sz="2200" dirty="0" err="1"/>
              <a:t>lukete</a:t>
            </a:r>
            <a:r>
              <a:rPr lang="es-ES" sz="2200" dirty="0"/>
              <a:t> </a:t>
            </a:r>
            <a:r>
              <a:rPr lang="es-ES" sz="2200" dirty="0" err="1"/>
              <a:t>depreskripzioa</a:t>
            </a:r>
            <a:r>
              <a:rPr lang="es-ES" sz="2200" dirty="0"/>
              <a:t>, </a:t>
            </a:r>
            <a:r>
              <a:rPr lang="es-ES" sz="2200" dirty="0" err="1"/>
              <a:t>medikamentua</a:t>
            </a:r>
            <a:r>
              <a:rPr lang="es-ES" sz="2200" dirty="0"/>
              <a:t> </a:t>
            </a:r>
            <a:r>
              <a:rPr lang="es-ES" sz="2200" dirty="0" err="1"/>
              <a:t>lehenbiziko</a:t>
            </a:r>
            <a:r>
              <a:rPr lang="es-ES" sz="2200" dirty="0"/>
              <a:t> </a:t>
            </a:r>
            <a:r>
              <a:rPr lang="es-ES" sz="2200" dirty="0" err="1"/>
              <a:t>aldiz</a:t>
            </a:r>
            <a:r>
              <a:rPr lang="es-ES" sz="2200" dirty="0"/>
              <a:t> </a:t>
            </a:r>
            <a:r>
              <a:rPr lang="es-ES" sz="2200" dirty="0" err="1"/>
              <a:t>preskribatzen</a:t>
            </a:r>
            <a:r>
              <a:rPr lang="es-ES" sz="2200" dirty="0"/>
              <a:t> </a:t>
            </a:r>
            <a:r>
              <a:rPr lang="es-ES" sz="2200" dirty="0" err="1"/>
              <a:t>denetik</a:t>
            </a:r>
            <a:r>
              <a:rPr lang="es-ES" sz="2200" dirty="0"/>
              <a:t> eta </a:t>
            </a:r>
            <a:r>
              <a:rPr lang="es-ES" sz="2200" dirty="0" err="1"/>
              <a:t>tratamendu</a:t>
            </a:r>
            <a:r>
              <a:rPr lang="es-ES" sz="2200" dirty="0"/>
              <a:t> </a:t>
            </a:r>
            <a:r>
              <a:rPr lang="es-ES" sz="2200" dirty="0" err="1"/>
              <a:t>osoan</a:t>
            </a:r>
            <a:r>
              <a:rPr lang="es-ES" sz="2200" dirty="0"/>
              <a:t> </a:t>
            </a:r>
            <a:r>
              <a:rPr lang="es-ES" sz="2200" dirty="0" err="1"/>
              <a:t>zehar</a:t>
            </a:r>
            <a:r>
              <a:rPr lang="es-ES" sz="2200" dirty="0"/>
              <a:t>.</a:t>
            </a:r>
          </a:p>
          <a:p>
            <a:pPr algn="just"/>
            <a:endParaRPr lang="es-ES" sz="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 err="1"/>
              <a:t>Depreskripzioa</a:t>
            </a:r>
            <a:r>
              <a:rPr lang="es-ES" sz="2200" dirty="0"/>
              <a:t> </a:t>
            </a:r>
            <a:r>
              <a:rPr lang="es-ES" sz="2200" dirty="0" err="1"/>
              <a:t>pixkanaka</a:t>
            </a:r>
            <a:r>
              <a:rPr lang="es-ES" sz="2200" dirty="0"/>
              <a:t> </a:t>
            </a:r>
            <a:r>
              <a:rPr lang="es-ES" sz="2200" dirty="0" err="1"/>
              <a:t>egin</a:t>
            </a:r>
            <a:r>
              <a:rPr lang="es-ES" sz="2200" dirty="0"/>
              <a:t> </a:t>
            </a:r>
            <a:r>
              <a:rPr lang="es-ES" sz="2200" dirty="0" err="1"/>
              <a:t>behar</a:t>
            </a:r>
            <a:r>
              <a:rPr lang="es-ES" sz="2200" dirty="0"/>
              <a:t> da, </a:t>
            </a:r>
            <a:r>
              <a:rPr lang="es-ES" sz="2200" dirty="0" err="1"/>
              <a:t>dosi-murrizketa</a:t>
            </a:r>
            <a:r>
              <a:rPr lang="es-ES" sz="2200" dirty="0"/>
              <a:t> </a:t>
            </a:r>
            <a:r>
              <a:rPr lang="es-ES" sz="2200" dirty="0" err="1"/>
              <a:t>bakoitzaren</a:t>
            </a:r>
            <a:r>
              <a:rPr lang="es-ES" sz="2200" dirty="0"/>
              <a:t> </a:t>
            </a:r>
            <a:r>
              <a:rPr lang="es-ES" sz="2200" dirty="0" err="1"/>
              <a:t>ondoren</a:t>
            </a:r>
            <a:r>
              <a:rPr lang="es-ES" sz="2200" dirty="0"/>
              <a:t> </a:t>
            </a:r>
            <a:r>
              <a:rPr lang="es-ES" sz="2200" dirty="0" err="1"/>
              <a:t>pazientea</a:t>
            </a:r>
            <a:r>
              <a:rPr lang="es-ES" sz="2200" dirty="0"/>
              <a:t> </a:t>
            </a:r>
            <a:r>
              <a:rPr lang="es-ES" sz="2200" dirty="0" err="1"/>
              <a:t>aztertuta</a:t>
            </a:r>
            <a:r>
              <a:rPr lang="es-ES" sz="2200" dirty="0"/>
              <a:t>. </a:t>
            </a:r>
            <a:r>
              <a:rPr lang="es-ES" sz="2200" dirty="0" err="1"/>
              <a:t>Berriz</a:t>
            </a:r>
            <a:r>
              <a:rPr lang="es-ES" sz="2200" dirty="0"/>
              <a:t> ere </a:t>
            </a:r>
            <a:r>
              <a:rPr lang="es-ES" sz="2200" dirty="0" err="1"/>
              <a:t>tratamendua</a:t>
            </a:r>
            <a:r>
              <a:rPr lang="es-ES" sz="2200" dirty="0"/>
              <a:t> </a:t>
            </a:r>
            <a:r>
              <a:rPr lang="es-ES" sz="2200" dirty="0" err="1"/>
              <a:t>jarri</a:t>
            </a:r>
            <a:r>
              <a:rPr lang="es-ES" sz="2200" dirty="0"/>
              <a:t> </a:t>
            </a:r>
            <a:r>
              <a:rPr lang="es-ES" sz="2200" dirty="0" err="1"/>
              <a:t>behar</a:t>
            </a:r>
            <a:r>
              <a:rPr lang="es-ES" sz="2200" dirty="0"/>
              <a:t> </a:t>
            </a:r>
            <a:r>
              <a:rPr lang="es-ES" sz="2200" dirty="0" err="1"/>
              <a:t>zaio</a:t>
            </a:r>
            <a:r>
              <a:rPr lang="es-ES" sz="2200" dirty="0"/>
              <a:t> </a:t>
            </a:r>
            <a:r>
              <a:rPr lang="es-ES" sz="2200" dirty="0" err="1"/>
              <a:t>pazienteari</a:t>
            </a:r>
            <a:r>
              <a:rPr lang="es-ES" sz="2200" dirty="0"/>
              <a:t>, </a:t>
            </a:r>
            <a:r>
              <a:rPr lang="es-ES" sz="2200" dirty="0" err="1"/>
              <a:t>haren</a:t>
            </a:r>
            <a:r>
              <a:rPr lang="es-ES" sz="2200" dirty="0"/>
              <a:t> </a:t>
            </a:r>
            <a:r>
              <a:rPr lang="es-ES" sz="2200" dirty="0" err="1"/>
              <a:t>maila</a:t>
            </a:r>
            <a:r>
              <a:rPr lang="es-ES" sz="2200" dirty="0"/>
              <a:t> </a:t>
            </a:r>
            <a:r>
              <a:rPr lang="es-ES" sz="2200" dirty="0" err="1"/>
              <a:t>kognitiboak</a:t>
            </a:r>
            <a:r>
              <a:rPr lang="es-ES" sz="2200" dirty="0"/>
              <a:t> </a:t>
            </a:r>
            <a:r>
              <a:rPr lang="es-ES" sz="2200" dirty="0" err="1"/>
              <a:t>edo</a:t>
            </a:r>
            <a:r>
              <a:rPr lang="es-ES" sz="2200" dirty="0"/>
              <a:t> </a:t>
            </a:r>
            <a:r>
              <a:rPr lang="es-ES" sz="2200" dirty="0" err="1"/>
              <a:t>funtzionamendu</a:t>
            </a:r>
            <a:r>
              <a:rPr lang="es-ES" sz="2200" dirty="0"/>
              <a:t> </a:t>
            </a:r>
            <a:r>
              <a:rPr lang="es-ES" sz="2200" dirty="0" err="1"/>
              <a:t>globalak</a:t>
            </a:r>
            <a:r>
              <a:rPr lang="es-ES" sz="2200" dirty="0"/>
              <a:t> </a:t>
            </a:r>
            <a:r>
              <a:rPr lang="es-ES" sz="2200" dirty="0" err="1"/>
              <a:t>okerrera</a:t>
            </a:r>
            <a:r>
              <a:rPr lang="es-ES" sz="2200" dirty="0"/>
              <a:t> </a:t>
            </a:r>
            <a:r>
              <a:rPr lang="es-ES" sz="2200" dirty="0" err="1"/>
              <a:t>egiten</a:t>
            </a:r>
            <a:r>
              <a:rPr lang="es-ES" sz="2200" dirty="0"/>
              <a:t> </a:t>
            </a:r>
            <a:r>
              <a:rPr lang="es-ES" sz="2200" dirty="0" err="1"/>
              <a:t>badu</a:t>
            </a:r>
            <a:r>
              <a:rPr lang="es-ES" sz="2200" dirty="0"/>
              <a:t> </a:t>
            </a:r>
            <a:r>
              <a:rPr lang="es-ES" sz="2200" dirty="0" err="1"/>
              <a:t>tratamendua</a:t>
            </a:r>
            <a:r>
              <a:rPr lang="es-ES" sz="2200" dirty="0"/>
              <a:t> </a:t>
            </a:r>
            <a:r>
              <a:rPr lang="es-ES" sz="2200" dirty="0" err="1"/>
              <a:t>kentzearen</a:t>
            </a:r>
            <a:r>
              <a:rPr lang="es-ES" sz="2200" dirty="0"/>
              <a:t> </a:t>
            </a:r>
            <a:r>
              <a:rPr lang="es-ES" sz="2200" dirty="0" err="1"/>
              <a:t>ondorioz</a:t>
            </a:r>
            <a:r>
              <a:rPr lang="es-ES" sz="2200" dirty="0"/>
              <a:t>.</a:t>
            </a:r>
          </a:p>
          <a:p>
            <a:r>
              <a:rPr lang="es-ES" sz="2200" dirty="0"/>
              <a:t>	</a:t>
            </a:r>
          </a:p>
          <a:p>
            <a:pPr algn="just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4795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914401" y="861400"/>
            <a:ext cx="104788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Bibliografia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eta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informazio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 </a:t>
            </a:r>
            <a:r>
              <a:rPr kumimoji="0" lang="es-E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gehiagorako</a:t>
            </a:r>
            <a:r>
              <a:rPr kumimoji="0" lang="es-ES" sz="4000" b="1" i="0" u="none" strike="noStrike" kern="1200" cap="none" spc="0" normalizeH="0" baseline="0" noProof="0" dirty="0">
                <a:ln>
                  <a:noFill/>
                </a:ln>
                <a:solidFill>
                  <a:srgbClr val="4BACC6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…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7" name="Imagen 6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Imagen 7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n 8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7652305D-07E3-F8FA-3769-BD2841E96A97}"/>
              </a:ext>
            </a:extLst>
          </p:cNvPr>
          <p:cNvSpPr txBox="1"/>
          <p:nvPr/>
        </p:nvSpPr>
        <p:spPr>
          <a:xfrm>
            <a:off x="1560352" y="3036815"/>
            <a:ext cx="4890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rgbClr val="4BACC6"/>
                </a:solidFill>
                <a:latin typeface="Arial Black" pitchFamily="34" charset="0"/>
                <a:hlinkClick r:id="rId5"/>
              </a:rPr>
              <a:t>INFAC 32. LIBURUKIA 7. ZK</a:t>
            </a:r>
            <a:endParaRPr lang="es-ES" sz="2400" dirty="0">
              <a:solidFill>
                <a:srgbClr val="4BACC6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040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1635" y="356090"/>
            <a:ext cx="10515600" cy="732155"/>
          </a:xfrm>
        </p:spPr>
        <p:txBody>
          <a:bodyPr/>
          <a:lstStyle/>
          <a:p>
            <a:pPr algn="ctr"/>
            <a:r>
              <a:rPr lang="es-ES" sz="4000" dirty="0" err="1">
                <a:solidFill>
                  <a:srgbClr val="4E9EBA"/>
                </a:solidFill>
                <a:latin typeface="Arial Black" pitchFamily="34" charset="0"/>
              </a:rPr>
              <a:t>Aurkibidea</a:t>
            </a:r>
            <a:endParaRPr lang="es-ES" sz="4000" dirty="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37341" y="1357936"/>
            <a:ext cx="9251779" cy="4567406"/>
          </a:xfrm>
          <a:prstGeom prst="rect">
            <a:avLst/>
          </a:prstGeom>
          <a:solidFill>
            <a:srgbClr val="5FACBC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1000" b="1" dirty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schemeClr val="bg1"/>
                </a:solidFill>
              </a:rPr>
              <a:t>SARRERA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schemeClr val="bg1"/>
                </a:solidFill>
              </a:rPr>
              <a:t>ARRISKU-FAKTOREAK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schemeClr val="bg1"/>
                </a:solidFill>
              </a:rPr>
              <a:t>DIAGNOSTIKOA ETA ESTADIFIKAZIOA 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schemeClr val="bg1"/>
                </a:solidFill>
              </a:rPr>
              <a:t>TRATAMENDUA </a:t>
            </a:r>
          </a:p>
          <a:p>
            <a:r>
              <a:rPr lang="es-ES" sz="2400" b="1" dirty="0" err="1">
                <a:solidFill>
                  <a:schemeClr val="bg1"/>
                </a:solidFill>
              </a:rPr>
              <a:t>Neurri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ez-farmakologikoak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</a:p>
          <a:p>
            <a:r>
              <a:rPr lang="es-ES" sz="2400" b="1" dirty="0" err="1">
                <a:solidFill>
                  <a:schemeClr val="bg1"/>
                </a:solidFill>
              </a:rPr>
              <a:t>Sintoma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kognitiboentzako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tratamendu</a:t>
            </a:r>
            <a:r>
              <a:rPr lang="es-ES" sz="2400" b="1" dirty="0">
                <a:solidFill>
                  <a:schemeClr val="bg1"/>
                </a:solidFill>
              </a:rPr>
              <a:t> </a:t>
            </a:r>
            <a:r>
              <a:rPr lang="es-ES" sz="2400" b="1" dirty="0" err="1">
                <a:solidFill>
                  <a:schemeClr val="bg1"/>
                </a:solidFill>
              </a:rPr>
              <a:t>farmakologikoa</a:t>
            </a:r>
            <a:r>
              <a:rPr lang="es-ES" sz="2400" b="1" dirty="0">
                <a:solidFill>
                  <a:schemeClr val="bg1"/>
                </a:solidFill>
              </a:rPr>
              <a:t> 	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400" b="1" dirty="0">
                <a:solidFill>
                  <a:schemeClr val="bg1"/>
                </a:solidFill>
              </a:rPr>
              <a:t>TRATAMENDUAREN DEPRESKRIBATZEA </a:t>
            </a:r>
          </a:p>
          <a:p>
            <a:r>
              <a:rPr lang="es-ES" sz="2400" b="1" dirty="0" err="1">
                <a:solidFill>
                  <a:schemeClr val="bg1"/>
                </a:solidFill>
              </a:rPr>
              <a:t>Noiz</a:t>
            </a:r>
            <a:r>
              <a:rPr lang="es-ES" sz="2400" b="1" dirty="0">
                <a:solidFill>
                  <a:schemeClr val="bg1"/>
                </a:solidFill>
              </a:rPr>
              <a:t> depreskribatu? </a:t>
            </a:r>
          </a:p>
          <a:p>
            <a:r>
              <a:rPr lang="es-ES" sz="2400" b="1" dirty="0">
                <a:solidFill>
                  <a:schemeClr val="bg1"/>
                </a:solidFill>
              </a:rPr>
              <a:t>Nola depreskribatu?	</a:t>
            </a:r>
          </a:p>
        </p:txBody>
      </p:sp>
      <p:grpSp>
        <p:nvGrpSpPr>
          <p:cNvPr id="6" name="Grupo 5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7" name="Imagen 6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Imagen 7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" name="Imagen 8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" name="Conector recto 13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3719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pPr algn="ctr"/>
            <a:r>
              <a:rPr lang="es-ES" sz="40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SARRERA 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76715" y="1097280"/>
            <a:ext cx="11475660" cy="479573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000" dirty="0"/>
              <a:t>Alzheimer-en </a:t>
            </a:r>
            <a:r>
              <a:rPr lang="es-ES" sz="2000" dirty="0" err="1"/>
              <a:t>gaixotasuna</a:t>
            </a:r>
            <a:r>
              <a:rPr lang="es-ES" sz="2000" dirty="0"/>
              <a:t> (AG) </a:t>
            </a:r>
            <a:r>
              <a:rPr lang="es-ES" sz="2000" dirty="0" err="1"/>
              <a:t>neuroendekapen-dementziaren</a:t>
            </a:r>
            <a:r>
              <a:rPr lang="es-ES" sz="2000" dirty="0"/>
              <a:t> </a:t>
            </a:r>
            <a:r>
              <a:rPr lang="es-ES" sz="2000" dirty="0" err="1"/>
              <a:t>aurreneko</a:t>
            </a:r>
            <a:r>
              <a:rPr lang="es-ES" sz="2000" dirty="0"/>
              <a:t> </a:t>
            </a:r>
            <a:r>
              <a:rPr lang="es-ES" sz="2000" dirty="0" err="1"/>
              <a:t>kausa</a:t>
            </a:r>
            <a:r>
              <a:rPr lang="es-ES" sz="2000" dirty="0"/>
              <a:t> da </a:t>
            </a:r>
            <a:r>
              <a:rPr lang="es-ES" sz="2000" dirty="0" err="1"/>
              <a:t>mundu-mailan</a:t>
            </a:r>
            <a:r>
              <a:rPr lang="es-ES" sz="2000" dirty="0"/>
              <a:t> (</a:t>
            </a:r>
            <a:r>
              <a:rPr lang="es-ES" sz="2000" dirty="0" err="1"/>
              <a:t>kasuen</a:t>
            </a:r>
            <a:r>
              <a:rPr lang="es-ES" sz="2000" dirty="0"/>
              <a:t> % 60-70 </a:t>
            </a:r>
            <a:r>
              <a:rPr lang="es-ES" sz="2000" dirty="0" err="1"/>
              <a:t>dira</a:t>
            </a:r>
            <a:r>
              <a:rPr lang="es-ES" sz="2000" dirty="0"/>
              <a:t> </a:t>
            </a:r>
            <a:r>
              <a:rPr lang="es-ES" sz="2000" dirty="0" err="1"/>
              <a:t>horrelakoak</a:t>
            </a:r>
            <a:r>
              <a:rPr lang="es-ES" sz="2000" dirty="0"/>
              <a:t>), eta </a:t>
            </a:r>
            <a:r>
              <a:rPr lang="es-ES" sz="2000" dirty="0" err="1"/>
              <a:t>lehen</a:t>
            </a:r>
            <a:r>
              <a:rPr lang="es-ES" sz="2000" dirty="0"/>
              <a:t> </a:t>
            </a:r>
            <a:r>
              <a:rPr lang="es-ES" sz="2000" dirty="0" err="1"/>
              <a:t>mailako</a:t>
            </a:r>
            <a:r>
              <a:rPr lang="es-ES" sz="2000" dirty="0"/>
              <a:t> </a:t>
            </a:r>
            <a:r>
              <a:rPr lang="es-ES" sz="2000" dirty="0" err="1"/>
              <a:t>osasun-arazo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 da.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Neuroendekapen-dementzia</a:t>
            </a:r>
            <a:r>
              <a:rPr lang="es-ES" sz="2000" dirty="0"/>
              <a:t> </a:t>
            </a:r>
            <a:r>
              <a:rPr lang="es-ES" sz="2000" dirty="0" err="1"/>
              <a:t>aurrera</a:t>
            </a:r>
            <a:r>
              <a:rPr lang="es-ES" sz="2000" dirty="0"/>
              <a:t> </a:t>
            </a:r>
            <a:r>
              <a:rPr lang="es-ES" sz="2000" dirty="0" err="1"/>
              <a:t>joaten</a:t>
            </a:r>
            <a:r>
              <a:rPr lang="es-ES" sz="2000" dirty="0"/>
              <a:t> den </a:t>
            </a:r>
            <a:r>
              <a:rPr lang="es-ES" sz="2000" dirty="0" err="1"/>
              <a:t>sindrome</a:t>
            </a:r>
            <a:r>
              <a:rPr lang="es-ES" sz="2000" dirty="0"/>
              <a:t> </a:t>
            </a:r>
            <a:r>
              <a:rPr lang="es-ES" sz="2000" dirty="0" err="1"/>
              <a:t>kroniko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 da. </a:t>
            </a:r>
            <a:r>
              <a:rPr lang="es-ES" sz="2000" dirty="0" err="1"/>
              <a:t>Ezaugarri</a:t>
            </a:r>
            <a:r>
              <a:rPr lang="es-ES" sz="2000" dirty="0"/>
              <a:t> </a:t>
            </a:r>
            <a:r>
              <a:rPr lang="es-ES" sz="2000" dirty="0" err="1"/>
              <a:t>hauek</a:t>
            </a:r>
            <a:r>
              <a:rPr lang="es-ES" sz="2000" dirty="0"/>
              <a:t> </a:t>
            </a:r>
            <a:r>
              <a:rPr lang="es-ES" sz="2000" dirty="0" err="1"/>
              <a:t>ditu</a:t>
            </a:r>
            <a:r>
              <a:rPr lang="es-ES" sz="2000" dirty="0"/>
              <a:t>: </a:t>
            </a:r>
            <a:r>
              <a:rPr lang="es-ES" sz="2000" dirty="0" err="1"/>
              <a:t>eguneroko</a:t>
            </a:r>
            <a:r>
              <a:rPr lang="es-ES" sz="2000" dirty="0"/>
              <a:t> </a:t>
            </a:r>
            <a:r>
              <a:rPr lang="es-ES" sz="2000" dirty="0" err="1"/>
              <a:t>bizitzako</a:t>
            </a:r>
            <a:r>
              <a:rPr lang="es-ES" sz="2000" dirty="0"/>
              <a:t> </a:t>
            </a:r>
            <a:r>
              <a:rPr lang="es-ES" sz="2000" dirty="0" err="1"/>
              <a:t>jarduerak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</a:t>
            </a:r>
            <a:r>
              <a:rPr lang="es-ES" sz="2000" dirty="0" err="1"/>
              <a:t>bezala</a:t>
            </a:r>
            <a:r>
              <a:rPr lang="es-ES" sz="2000" dirty="0"/>
              <a:t> </a:t>
            </a:r>
            <a:r>
              <a:rPr lang="es-ES" sz="2000" dirty="0" err="1"/>
              <a:t>egitea</a:t>
            </a:r>
            <a:r>
              <a:rPr lang="es-ES" sz="2000" dirty="0"/>
              <a:t> </a:t>
            </a:r>
            <a:r>
              <a:rPr lang="es-ES" sz="2000" dirty="0" err="1"/>
              <a:t>oztopatzen</a:t>
            </a:r>
            <a:r>
              <a:rPr lang="es-ES" sz="2000" dirty="0"/>
              <a:t> </a:t>
            </a:r>
            <a:r>
              <a:rPr lang="es-ES" sz="2000" dirty="0" err="1"/>
              <a:t>duten</a:t>
            </a:r>
            <a:r>
              <a:rPr lang="es-ES" sz="2000" dirty="0"/>
              <a:t> </a:t>
            </a:r>
            <a:r>
              <a:rPr lang="es-ES" sz="2000" dirty="0" err="1"/>
              <a:t>funtzio</a:t>
            </a:r>
            <a:r>
              <a:rPr lang="es-ES" sz="2000" dirty="0"/>
              <a:t> </a:t>
            </a:r>
            <a:r>
              <a:rPr lang="es-ES" sz="2000" dirty="0" err="1"/>
              <a:t>kognitiboaren</a:t>
            </a:r>
            <a:r>
              <a:rPr lang="es-ES" sz="2000" dirty="0"/>
              <a:t> (</a:t>
            </a:r>
            <a:r>
              <a:rPr lang="es-ES" sz="2000" dirty="0" err="1"/>
              <a:t>oroimena</a:t>
            </a:r>
            <a:r>
              <a:rPr lang="es-ES" sz="2000" dirty="0"/>
              <a:t>, </a:t>
            </a:r>
            <a:r>
              <a:rPr lang="es-ES" sz="2000" dirty="0" err="1"/>
              <a:t>pentsamendua</a:t>
            </a:r>
            <a:r>
              <a:rPr lang="es-ES" sz="2000" dirty="0"/>
              <a:t>, </a:t>
            </a:r>
            <a:r>
              <a:rPr lang="es-ES" sz="2000" dirty="0" err="1"/>
              <a:t>mintzaira</a:t>
            </a:r>
            <a:r>
              <a:rPr lang="es-ES" sz="2000" dirty="0"/>
              <a:t>) </a:t>
            </a:r>
            <a:r>
              <a:rPr lang="es-ES" sz="2000" dirty="0" err="1"/>
              <a:t>narriadura</a:t>
            </a:r>
            <a:r>
              <a:rPr lang="es-ES" sz="2000" dirty="0"/>
              <a:t>, </a:t>
            </a:r>
            <a:r>
              <a:rPr lang="es-ES" sz="2000" dirty="0" err="1"/>
              <a:t>portaeraren</a:t>
            </a:r>
            <a:r>
              <a:rPr lang="es-ES" sz="2000" dirty="0"/>
              <a:t> </a:t>
            </a:r>
            <a:r>
              <a:rPr lang="es-ES" sz="2000" dirty="0" err="1"/>
              <a:t>nahasmenduak</a:t>
            </a:r>
            <a:r>
              <a:rPr lang="es-ES" sz="2000" dirty="0"/>
              <a:t> eta </a:t>
            </a:r>
            <a:r>
              <a:rPr lang="es-ES" sz="2000" dirty="0" err="1"/>
              <a:t>nahasmendu</a:t>
            </a:r>
            <a:r>
              <a:rPr lang="es-ES" sz="2000" dirty="0"/>
              <a:t> </a:t>
            </a:r>
            <a:r>
              <a:rPr lang="es-ES" sz="2000" dirty="0" err="1"/>
              <a:t>psikologikoak</a:t>
            </a:r>
            <a:r>
              <a:rPr lang="es-ES" sz="2000" dirty="0"/>
              <a:t> (</a:t>
            </a:r>
            <a:r>
              <a:rPr lang="es-ES" sz="2000" dirty="0" err="1"/>
              <a:t>depresioa</a:t>
            </a:r>
            <a:r>
              <a:rPr lang="es-ES" sz="2000" dirty="0"/>
              <a:t>, </a:t>
            </a:r>
            <a:r>
              <a:rPr lang="es-ES" sz="2000" dirty="0" err="1"/>
              <a:t>antsietatea</a:t>
            </a:r>
            <a:r>
              <a:rPr lang="es-ES" sz="2000" dirty="0"/>
              <a:t>, </a:t>
            </a:r>
            <a:r>
              <a:rPr lang="es-ES" sz="2000" dirty="0" err="1"/>
              <a:t>agresibitatea</a:t>
            </a:r>
            <a:r>
              <a:rPr lang="es-ES" sz="2000" dirty="0"/>
              <a:t>, </a:t>
            </a:r>
            <a:r>
              <a:rPr lang="es-ES" sz="2000" dirty="0" err="1"/>
              <a:t>sintoma</a:t>
            </a:r>
            <a:r>
              <a:rPr lang="es-ES" sz="2000" dirty="0"/>
              <a:t> </a:t>
            </a:r>
            <a:r>
              <a:rPr lang="es-ES" sz="2000" dirty="0" err="1"/>
              <a:t>psikotikoak</a:t>
            </a:r>
            <a:r>
              <a:rPr lang="es-ES" sz="2000" dirty="0"/>
              <a:t>...). </a:t>
            </a:r>
            <a:r>
              <a:rPr lang="es-ES" sz="2000" dirty="0" err="1"/>
              <a:t>Sintoma</a:t>
            </a:r>
            <a:r>
              <a:rPr lang="es-ES" sz="2000" dirty="0"/>
              <a:t> </a:t>
            </a:r>
            <a:r>
              <a:rPr lang="es-ES" sz="2000" dirty="0" err="1"/>
              <a:t>horiek</a:t>
            </a:r>
            <a:r>
              <a:rPr lang="es-ES" sz="2000" dirty="0"/>
              <a:t> </a:t>
            </a:r>
            <a:r>
              <a:rPr lang="es-ES" sz="2000" dirty="0" err="1"/>
              <a:t>gero</a:t>
            </a:r>
            <a:r>
              <a:rPr lang="es-ES" sz="2000" dirty="0"/>
              <a:t> eta </a:t>
            </a:r>
            <a:r>
              <a:rPr lang="es-ES" sz="2000" dirty="0" err="1"/>
              <a:t>mendekotasun</a:t>
            </a:r>
            <a:r>
              <a:rPr lang="es-ES" sz="2000" dirty="0"/>
              <a:t> </a:t>
            </a:r>
            <a:r>
              <a:rPr lang="es-ES" sz="2000" dirty="0" err="1"/>
              <a:t>handiagoa</a:t>
            </a:r>
            <a:r>
              <a:rPr lang="es-ES" sz="2000" dirty="0"/>
              <a:t> </a:t>
            </a:r>
            <a:r>
              <a:rPr lang="es-ES" sz="2000" dirty="0" err="1"/>
              <a:t>eragiten</a:t>
            </a:r>
            <a:r>
              <a:rPr lang="es-ES" sz="2000" dirty="0"/>
              <a:t> </a:t>
            </a:r>
            <a:r>
              <a:rPr lang="es-ES" sz="2000" dirty="0" err="1"/>
              <a:t>dute</a:t>
            </a:r>
            <a:r>
              <a:rPr lang="es-ES" sz="2000" dirty="0"/>
              <a:t> eta, </a:t>
            </a:r>
            <a:r>
              <a:rPr lang="es-ES" sz="2000" dirty="0" err="1"/>
              <a:t>azkenean</a:t>
            </a:r>
            <a:r>
              <a:rPr lang="es-ES" sz="2000" dirty="0"/>
              <a:t>, </a:t>
            </a:r>
            <a:r>
              <a:rPr lang="es-ES" sz="2000" dirty="0" err="1"/>
              <a:t>mendekotasun</a:t>
            </a:r>
            <a:r>
              <a:rPr lang="es-ES" sz="2000" dirty="0"/>
              <a:t> osoa, eta </a:t>
            </a:r>
            <a:r>
              <a:rPr lang="es-ES" sz="2000" dirty="0" err="1"/>
              <a:t>etengabeko</a:t>
            </a:r>
            <a:r>
              <a:rPr lang="es-ES" sz="2000" dirty="0"/>
              <a:t> </a:t>
            </a:r>
            <a:r>
              <a:rPr lang="es-ES" sz="2000" dirty="0" err="1"/>
              <a:t>zaintza</a:t>
            </a:r>
            <a:r>
              <a:rPr lang="es-ES" sz="2000" dirty="0"/>
              <a:t> eta </a:t>
            </a:r>
            <a:r>
              <a:rPr lang="es-ES" sz="2000" dirty="0" err="1"/>
              <a:t>gainbegiratua</a:t>
            </a:r>
            <a:r>
              <a:rPr lang="es-ES" sz="2000" dirty="0"/>
              <a:t> </a:t>
            </a:r>
            <a:r>
              <a:rPr lang="es-ES" sz="2000" dirty="0" err="1"/>
              <a:t>behar</a:t>
            </a:r>
            <a:r>
              <a:rPr lang="es-ES" sz="2000" dirty="0"/>
              <a:t> </a:t>
            </a:r>
            <a:r>
              <a:rPr lang="es-ES" sz="2000" dirty="0" err="1"/>
              <a:t>izaten</a:t>
            </a:r>
            <a:r>
              <a:rPr lang="es-ES" sz="2000" dirty="0"/>
              <a:t> da </a:t>
            </a:r>
            <a:r>
              <a:rPr lang="es-ES" sz="2000" dirty="0" err="1"/>
              <a:t>orduan</a:t>
            </a:r>
            <a:r>
              <a:rPr lang="es-ES" sz="2000" dirty="0"/>
              <a:t>.</a:t>
            </a:r>
          </a:p>
          <a:p>
            <a:pPr marL="0" indent="0" algn="just">
              <a:buNone/>
            </a:pPr>
            <a:r>
              <a:rPr lang="es-ES" sz="2000" dirty="0"/>
              <a:t> </a:t>
            </a:r>
          </a:p>
          <a:p>
            <a:pPr algn="just"/>
            <a:r>
              <a:rPr lang="es-ES" sz="2000" dirty="0" err="1"/>
              <a:t>Azterketa</a:t>
            </a:r>
            <a:r>
              <a:rPr lang="es-ES" sz="2000" dirty="0"/>
              <a:t> </a:t>
            </a:r>
            <a:r>
              <a:rPr lang="es-ES" sz="2000" dirty="0" err="1"/>
              <a:t>epidemiologikoetan</a:t>
            </a:r>
            <a:r>
              <a:rPr lang="es-ES" sz="2000" dirty="0"/>
              <a:t> </a:t>
            </a:r>
            <a:r>
              <a:rPr lang="es-ES" sz="2000" dirty="0" err="1"/>
              <a:t>aldakortasun</a:t>
            </a:r>
            <a:r>
              <a:rPr lang="es-ES" sz="2000" dirty="0"/>
              <a:t> </a:t>
            </a:r>
            <a:r>
              <a:rPr lang="es-ES" sz="2000" dirty="0" err="1"/>
              <a:t>handia</a:t>
            </a:r>
            <a:r>
              <a:rPr lang="es-ES" sz="2000" dirty="0"/>
              <a:t> </a:t>
            </a:r>
            <a:r>
              <a:rPr lang="es-ES" sz="2000" dirty="0" err="1"/>
              <a:t>dago</a:t>
            </a:r>
            <a:r>
              <a:rPr lang="es-ES" sz="2000" dirty="0"/>
              <a:t> </a:t>
            </a:r>
            <a:r>
              <a:rPr lang="es-ES" sz="2000" dirty="0" err="1"/>
              <a:t>gaixotasunaren</a:t>
            </a:r>
            <a:r>
              <a:rPr lang="es-ES" sz="2000" dirty="0"/>
              <a:t> </a:t>
            </a:r>
            <a:r>
              <a:rPr lang="es-ES" sz="2000" dirty="0" err="1"/>
              <a:t>intzidentziari</a:t>
            </a:r>
            <a:r>
              <a:rPr lang="es-ES" sz="2000" dirty="0"/>
              <a:t> eta </a:t>
            </a:r>
            <a:r>
              <a:rPr lang="es-ES" sz="2000" dirty="0" err="1"/>
              <a:t>prebalentziari</a:t>
            </a:r>
            <a:r>
              <a:rPr lang="es-ES" sz="2000" dirty="0"/>
              <a:t> </a:t>
            </a:r>
            <a:r>
              <a:rPr lang="es-ES" sz="2000" dirty="0" err="1"/>
              <a:t>dagokionez</a:t>
            </a:r>
            <a:r>
              <a:rPr lang="es-ES" sz="2000" dirty="0"/>
              <a:t>, </a:t>
            </a:r>
            <a:r>
              <a:rPr lang="es-ES" sz="2000" dirty="0" err="1"/>
              <a:t>urteetan</a:t>
            </a:r>
            <a:r>
              <a:rPr lang="es-ES" sz="2000" dirty="0"/>
              <a:t> aldea </a:t>
            </a:r>
            <a:r>
              <a:rPr lang="es-ES" sz="2000" dirty="0" err="1"/>
              <a:t>egon</a:t>
            </a:r>
            <a:r>
              <a:rPr lang="es-ES" sz="2000" dirty="0"/>
              <a:t> izan </a:t>
            </a:r>
            <a:r>
              <a:rPr lang="es-ES" sz="2000" dirty="0" err="1"/>
              <a:t>delako</a:t>
            </a:r>
            <a:r>
              <a:rPr lang="es-ES" sz="2000" dirty="0"/>
              <a:t> </a:t>
            </a:r>
            <a:r>
              <a:rPr lang="es-ES" sz="2000" dirty="0" err="1"/>
              <a:t>diagnostikoa</a:t>
            </a:r>
            <a:r>
              <a:rPr lang="es-ES" sz="2000" dirty="0"/>
              <a:t> </a:t>
            </a:r>
            <a:r>
              <a:rPr lang="es-ES" sz="2000" dirty="0" err="1"/>
              <a:t>egiteko</a:t>
            </a:r>
            <a:r>
              <a:rPr lang="es-ES" sz="2000" dirty="0"/>
              <a:t> </a:t>
            </a:r>
            <a:r>
              <a:rPr lang="es-ES" sz="2000" dirty="0" err="1"/>
              <a:t>irizpideen</a:t>
            </a:r>
            <a:r>
              <a:rPr lang="es-ES" sz="2000" dirty="0"/>
              <a:t> eta </a:t>
            </a:r>
            <a:r>
              <a:rPr lang="es-ES" sz="2000" dirty="0" err="1"/>
              <a:t>aztertutako</a:t>
            </a:r>
            <a:r>
              <a:rPr lang="es-ES" sz="2000" dirty="0"/>
              <a:t> </a:t>
            </a:r>
            <a:r>
              <a:rPr lang="es-ES" sz="2000" dirty="0" err="1"/>
              <a:t>biztanleriaren</a:t>
            </a:r>
            <a:r>
              <a:rPr lang="es-ES" sz="2000" dirty="0"/>
              <a:t> </a:t>
            </a:r>
            <a:r>
              <a:rPr lang="es-ES" sz="2000" dirty="0" err="1"/>
              <a:t>aniztasunaren</a:t>
            </a:r>
            <a:r>
              <a:rPr lang="es-ES" sz="2000" dirty="0"/>
              <a:t> </a:t>
            </a:r>
            <a:r>
              <a:rPr lang="es-ES" sz="2000" dirty="0" err="1"/>
              <a:t>artean</a:t>
            </a:r>
            <a:r>
              <a:rPr lang="es-ES" sz="2000" dirty="0"/>
              <a:t>. </a:t>
            </a:r>
            <a:r>
              <a:rPr lang="es-ES" sz="2000" dirty="0" err="1"/>
              <a:t>Gaixotasuna</a:t>
            </a:r>
            <a:r>
              <a:rPr lang="es-ES" sz="2000" dirty="0"/>
              <a:t> </a:t>
            </a:r>
            <a:r>
              <a:rPr lang="es-ES" sz="2000" dirty="0" err="1"/>
              <a:t>infradiagnostikatuta</a:t>
            </a:r>
            <a:r>
              <a:rPr lang="es-ES" sz="2000" dirty="0"/>
              <a:t> </a:t>
            </a:r>
            <a:r>
              <a:rPr lang="es-ES" sz="2000" dirty="0" err="1"/>
              <a:t>dago</a:t>
            </a:r>
            <a:r>
              <a:rPr lang="es-ES" sz="2000" dirty="0"/>
              <a:t>, eta </a:t>
            </a:r>
            <a:r>
              <a:rPr lang="es-ES" sz="2000" dirty="0" err="1"/>
              <a:t>diagnostiko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 </a:t>
            </a:r>
            <a:r>
              <a:rPr lang="es-ES" sz="2000" dirty="0" err="1"/>
              <a:t>egiten</a:t>
            </a:r>
            <a:r>
              <a:rPr lang="es-ES" sz="2000" dirty="0"/>
              <a:t> </a:t>
            </a:r>
            <a:r>
              <a:rPr lang="es-ES" sz="2000" dirty="0" err="1"/>
              <a:t>denean</a:t>
            </a:r>
            <a:r>
              <a:rPr lang="es-ES" sz="2000" dirty="0"/>
              <a:t>, fase </a:t>
            </a:r>
            <a:r>
              <a:rPr lang="es-ES" sz="2000" dirty="0" err="1"/>
              <a:t>aurreratu</a:t>
            </a:r>
            <a:r>
              <a:rPr lang="es-ES" sz="2000" dirty="0"/>
              <a:t> </a:t>
            </a:r>
            <a:r>
              <a:rPr lang="es-ES" sz="2000" dirty="0" err="1"/>
              <a:t>samarretan</a:t>
            </a:r>
            <a:r>
              <a:rPr lang="es-ES" sz="2000" dirty="0"/>
              <a:t> </a:t>
            </a:r>
            <a:r>
              <a:rPr lang="es-ES" sz="2000" dirty="0" err="1"/>
              <a:t>egin</a:t>
            </a:r>
            <a:r>
              <a:rPr lang="es-ES" sz="2000" dirty="0"/>
              <a:t> </a:t>
            </a:r>
            <a:r>
              <a:rPr lang="es-ES" sz="2000" dirty="0" err="1"/>
              <a:t>ohi</a:t>
            </a:r>
            <a:r>
              <a:rPr lang="es-ES" sz="2000" dirty="0"/>
              <a:t> da. </a:t>
            </a:r>
          </a:p>
          <a:p>
            <a:pPr marL="0" indent="0" algn="just">
              <a:buNone/>
            </a:pPr>
            <a:endParaRPr lang="es-ES" sz="800" dirty="0"/>
          </a:p>
          <a:p>
            <a:pPr marL="0" indent="0" algn="ctr">
              <a:buNone/>
            </a:pPr>
            <a:r>
              <a:rPr lang="es-ES" sz="2200" b="1" dirty="0" err="1">
                <a:solidFill>
                  <a:srgbClr val="4E9EBA"/>
                </a:solidFill>
              </a:rPr>
              <a:t>Buletin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honen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helburua</a:t>
            </a:r>
            <a:r>
              <a:rPr lang="es-ES" sz="2200" b="1" dirty="0">
                <a:solidFill>
                  <a:srgbClr val="4E9EBA"/>
                </a:solidFill>
              </a:rPr>
              <a:t> da </a:t>
            </a:r>
            <a:r>
              <a:rPr lang="es-ES" sz="2200" b="1" dirty="0" err="1">
                <a:solidFill>
                  <a:srgbClr val="4E9EBA"/>
                </a:solidFill>
              </a:rPr>
              <a:t>AGaren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tratamenduari</a:t>
            </a:r>
            <a:r>
              <a:rPr lang="es-ES" sz="2200" b="1" dirty="0">
                <a:solidFill>
                  <a:srgbClr val="4E9EBA"/>
                </a:solidFill>
              </a:rPr>
              <a:t> eta </a:t>
            </a:r>
            <a:r>
              <a:rPr lang="es-ES" sz="2200" b="1" dirty="0" err="1">
                <a:solidFill>
                  <a:srgbClr val="4E9EBA"/>
                </a:solidFill>
              </a:rPr>
              <a:t>AGarentzako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farmakoen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depreskripzioaren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gaiari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heltzea</a:t>
            </a:r>
            <a:endParaRPr lang="es-ES" sz="2200" b="1" dirty="0">
              <a:solidFill>
                <a:srgbClr val="4E9EBA"/>
              </a:solidFill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996955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8501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708849" y="342349"/>
            <a:ext cx="7016066" cy="918995"/>
          </a:xfrm>
        </p:spPr>
        <p:txBody>
          <a:bodyPr>
            <a:noAutofit/>
          </a:bodyPr>
          <a:lstStyle/>
          <a:p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ARRISKU-FAKTOREAK</a:t>
            </a:r>
            <a:b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</a:br>
            <a:endParaRPr lang="es-ES" sz="3200" dirty="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433802" y="1213933"/>
            <a:ext cx="11161486" cy="479238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000" dirty="0" err="1"/>
              <a:t>AGaren</a:t>
            </a:r>
            <a:r>
              <a:rPr lang="es-ES" sz="2000" dirty="0"/>
              <a:t> </a:t>
            </a:r>
            <a:r>
              <a:rPr lang="es-ES" sz="2000" dirty="0" err="1"/>
              <a:t>etiologia</a:t>
            </a:r>
            <a:r>
              <a:rPr lang="es-ES" sz="2000" dirty="0"/>
              <a:t> </a:t>
            </a:r>
            <a:r>
              <a:rPr lang="es-ES" sz="2000" dirty="0" err="1"/>
              <a:t>konplexua</a:t>
            </a:r>
            <a:r>
              <a:rPr lang="es-ES" sz="2000" dirty="0"/>
              <a:t> da, </a:t>
            </a:r>
            <a:r>
              <a:rPr lang="es-ES" sz="2000" dirty="0" err="1"/>
              <a:t>faktore</a:t>
            </a:r>
            <a:r>
              <a:rPr lang="es-ES" sz="2000" dirty="0"/>
              <a:t> </a:t>
            </a:r>
            <a:r>
              <a:rPr lang="es-ES" sz="2000" dirty="0" err="1"/>
              <a:t>genetikoak</a:t>
            </a:r>
            <a:r>
              <a:rPr lang="es-ES" sz="2000" dirty="0"/>
              <a:t>, </a:t>
            </a:r>
            <a:r>
              <a:rPr lang="es-ES" sz="2000" dirty="0" err="1"/>
              <a:t>ehun</a:t>
            </a:r>
            <a:r>
              <a:rPr lang="es-ES" sz="2000" dirty="0"/>
              <a:t> </a:t>
            </a:r>
            <a:r>
              <a:rPr lang="es-ES" sz="2000" dirty="0" err="1"/>
              <a:t>neurologikoaren</a:t>
            </a:r>
            <a:r>
              <a:rPr lang="es-ES" sz="2000" dirty="0"/>
              <a:t> </a:t>
            </a:r>
            <a:r>
              <a:rPr lang="es-ES" sz="2000" dirty="0" err="1"/>
              <a:t>anomaliak</a:t>
            </a:r>
            <a:r>
              <a:rPr lang="es-ES" sz="2000" dirty="0"/>
              <a:t> eta </a:t>
            </a:r>
            <a:r>
              <a:rPr lang="es-ES" sz="2000" dirty="0" err="1"/>
              <a:t>kalte</a:t>
            </a:r>
            <a:r>
              <a:rPr lang="es-ES" sz="2000" dirty="0"/>
              <a:t> </a:t>
            </a:r>
            <a:r>
              <a:rPr lang="es-ES" sz="2000" dirty="0" err="1"/>
              <a:t>baskularra</a:t>
            </a:r>
            <a:r>
              <a:rPr lang="es-ES" sz="2000" dirty="0"/>
              <a:t> </a:t>
            </a:r>
            <a:r>
              <a:rPr lang="es-ES" sz="2000" dirty="0" err="1"/>
              <a:t>izaten</a:t>
            </a:r>
            <a:r>
              <a:rPr lang="es-ES" sz="2000" dirty="0"/>
              <a:t> </a:t>
            </a:r>
            <a:r>
              <a:rPr lang="es-ES" sz="2000" dirty="0" err="1"/>
              <a:t>baitira</a:t>
            </a:r>
            <a:r>
              <a:rPr lang="es-ES" sz="2000" dirty="0"/>
              <a:t> </a:t>
            </a:r>
            <a:r>
              <a:rPr lang="es-ES" sz="2000" dirty="0" err="1"/>
              <a:t>tarteko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Adina</a:t>
            </a:r>
            <a:r>
              <a:rPr lang="es-ES" sz="2000" dirty="0"/>
              <a:t> da </a:t>
            </a:r>
            <a:r>
              <a:rPr lang="es-ES" sz="2000" dirty="0" err="1"/>
              <a:t>AGaren</a:t>
            </a:r>
            <a:r>
              <a:rPr lang="es-ES" sz="2000" dirty="0"/>
              <a:t> </a:t>
            </a:r>
            <a:r>
              <a:rPr lang="es-ES" sz="2000" dirty="0" err="1"/>
              <a:t>arrisku-faktore</a:t>
            </a:r>
            <a:r>
              <a:rPr lang="es-ES" sz="2000" dirty="0"/>
              <a:t> </a:t>
            </a:r>
            <a:r>
              <a:rPr lang="es-ES" sz="2000" dirty="0" err="1"/>
              <a:t>nagusia</a:t>
            </a:r>
            <a:r>
              <a:rPr lang="es-ES" sz="2000" dirty="0"/>
              <a:t> (</a:t>
            </a:r>
            <a:r>
              <a:rPr lang="es-ES" sz="2000" dirty="0" err="1"/>
              <a:t>prebalentzia</a:t>
            </a:r>
            <a:r>
              <a:rPr lang="es-ES" sz="2000" dirty="0"/>
              <a:t> % 32ra </a:t>
            </a:r>
            <a:r>
              <a:rPr lang="es-ES" sz="2000" dirty="0" err="1"/>
              <a:t>irits</a:t>
            </a:r>
            <a:r>
              <a:rPr lang="es-ES" sz="2000" dirty="0"/>
              <a:t> </a:t>
            </a:r>
            <a:r>
              <a:rPr lang="es-ES" sz="2000" dirty="0" err="1"/>
              <a:t>daiteke</a:t>
            </a:r>
            <a:r>
              <a:rPr lang="es-ES" sz="2000" dirty="0"/>
              <a:t> 84 </a:t>
            </a:r>
            <a:r>
              <a:rPr lang="es-ES" sz="2000" dirty="0" err="1"/>
              <a:t>urtetik</a:t>
            </a:r>
            <a:r>
              <a:rPr lang="es-ES" sz="2000" dirty="0"/>
              <a:t> </a:t>
            </a:r>
            <a:r>
              <a:rPr lang="es-ES" sz="2000" dirty="0" err="1"/>
              <a:t>gorakoetan</a:t>
            </a:r>
            <a:r>
              <a:rPr lang="es-ES" sz="2000" dirty="0"/>
              <a:t>).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/>
              <a:t> </a:t>
            </a:r>
            <a:r>
              <a:rPr lang="es-ES" sz="2000" dirty="0" err="1"/>
              <a:t>Ohikoagoa</a:t>
            </a:r>
            <a:r>
              <a:rPr lang="es-ES" sz="2000" dirty="0"/>
              <a:t> </a:t>
            </a:r>
            <a:r>
              <a:rPr lang="es-ES" sz="2000" dirty="0" err="1"/>
              <a:t>izaten</a:t>
            </a:r>
            <a:r>
              <a:rPr lang="es-ES" sz="2000" dirty="0"/>
              <a:t> da </a:t>
            </a:r>
            <a:r>
              <a:rPr lang="es-ES" sz="2000" dirty="0" err="1"/>
              <a:t>emakumeengan</a:t>
            </a:r>
            <a:r>
              <a:rPr lang="es-ES" sz="2000" dirty="0"/>
              <a:t> eta familia-</a:t>
            </a:r>
            <a:r>
              <a:rPr lang="es-ES" sz="2000" dirty="0" err="1"/>
              <a:t>aurrekariak</a:t>
            </a:r>
            <a:r>
              <a:rPr lang="es-ES" sz="2000" dirty="0"/>
              <a:t> </a:t>
            </a:r>
            <a:r>
              <a:rPr lang="es-ES" sz="2000" dirty="0" err="1"/>
              <a:t>dituzten</a:t>
            </a:r>
            <a:r>
              <a:rPr lang="es-ES" sz="2000" dirty="0"/>
              <a:t> </a:t>
            </a:r>
            <a:r>
              <a:rPr lang="es-ES" sz="2000" dirty="0" err="1"/>
              <a:t>pertsonengan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Beste</a:t>
            </a:r>
            <a:r>
              <a:rPr lang="es-ES" sz="2000" dirty="0"/>
              <a:t> </a:t>
            </a:r>
            <a:r>
              <a:rPr lang="es-ES" sz="2000" dirty="0" err="1"/>
              <a:t>arrisku-faktore</a:t>
            </a:r>
            <a:r>
              <a:rPr lang="es-ES" sz="2000" dirty="0"/>
              <a:t> </a:t>
            </a:r>
            <a:r>
              <a:rPr lang="es-ES" sz="2000" dirty="0" err="1"/>
              <a:t>batzuk</a:t>
            </a:r>
            <a:r>
              <a:rPr lang="es-ES" sz="2000" dirty="0"/>
              <a:t> ere </a:t>
            </a:r>
            <a:r>
              <a:rPr lang="es-ES" sz="2000" dirty="0" err="1"/>
              <a:t>badaude</a:t>
            </a:r>
            <a:r>
              <a:rPr lang="es-ES" sz="2000" dirty="0"/>
              <a:t>: </a:t>
            </a:r>
            <a:r>
              <a:rPr lang="es-ES" sz="2000" dirty="0" err="1"/>
              <a:t>baskularrak</a:t>
            </a:r>
            <a:r>
              <a:rPr lang="es-ES" sz="2000" dirty="0"/>
              <a:t> (</a:t>
            </a:r>
            <a:r>
              <a:rPr lang="es-ES" sz="2000" dirty="0" err="1"/>
              <a:t>hipertentsio</a:t>
            </a:r>
            <a:r>
              <a:rPr lang="es-ES" sz="2000" dirty="0"/>
              <a:t> </a:t>
            </a:r>
            <a:r>
              <a:rPr lang="es-ES" sz="2000" dirty="0" err="1"/>
              <a:t>arteriala</a:t>
            </a:r>
            <a:r>
              <a:rPr lang="es-ES" sz="2000" dirty="0"/>
              <a:t>, dislipemia, </a:t>
            </a:r>
            <a:r>
              <a:rPr lang="es-ES" sz="2000" dirty="0" err="1"/>
              <a:t>obesitatea</a:t>
            </a:r>
            <a:r>
              <a:rPr lang="es-ES" sz="2000" dirty="0"/>
              <a:t>, </a:t>
            </a:r>
            <a:r>
              <a:rPr lang="es-ES" sz="2000" dirty="0" err="1"/>
              <a:t>sedentarismoa</a:t>
            </a:r>
            <a:r>
              <a:rPr lang="es-ES" sz="2000" dirty="0"/>
              <a:t>, </a:t>
            </a:r>
            <a:r>
              <a:rPr lang="es-ES" sz="2000" dirty="0" err="1"/>
              <a:t>erretzeko</a:t>
            </a:r>
            <a:r>
              <a:rPr lang="es-ES" sz="2000" dirty="0"/>
              <a:t> </a:t>
            </a:r>
            <a:r>
              <a:rPr lang="es-ES" sz="2000" dirty="0" err="1"/>
              <a:t>ohitura</a:t>
            </a:r>
            <a:r>
              <a:rPr lang="es-ES" sz="2000" dirty="0"/>
              <a:t>, diabetes </a:t>
            </a:r>
            <a:r>
              <a:rPr lang="es-ES" sz="2000" dirty="0" err="1"/>
              <a:t>mellitusa</a:t>
            </a:r>
            <a:r>
              <a:rPr lang="es-ES" sz="2000" dirty="0"/>
              <a:t>), traumatismo </a:t>
            </a:r>
            <a:r>
              <a:rPr lang="es-ES" sz="2000" dirty="0" err="1"/>
              <a:t>kranioentzefalikoaren</a:t>
            </a:r>
            <a:r>
              <a:rPr lang="es-ES" sz="2000" dirty="0"/>
              <a:t> </a:t>
            </a:r>
            <a:r>
              <a:rPr lang="es-ES" sz="2000" dirty="0" err="1"/>
              <a:t>aurrekariak</a:t>
            </a:r>
            <a:r>
              <a:rPr lang="es-ES" sz="2000" dirty="0"/>
              <a:t>, </a:t>
            </a:r>
            <a:r>
              <a:rPr lang="es-ES" sz="2000" dirty="0" err="1"/>
              <a:t>depresioa</a:t>
            </a:r>
            <a:r>
              <a:rPr lang="es-ES" sz="2000" dirty="0"/>
              <a:t>, </a:t>
            </a:r>
            <a:r>
              <a:rPr lang="es-ES" sz="2000" dirty="0" err="1"/>
              <a:t>jarduera</a:t>
            </a:r>
            <a:r>
              <a:rPr lang="es-ES" sz="2000" dirty="0"/>
              <a:t> </a:t>
            </a:r>
            <a:r>
              <a:rPr lang="es-ES" sz="2000" dirty="0" err="1"/>
              <a:t>kognitiborik</a:t>
            </a:r>
            <a:r>
              <a:rPr lang="es-ES" sz="2000" dirty="0"/>
              <a:t> </a:t>
            </a:r>
            <a:r>
              <a:rPr lang="es-ES" sz="2000" dirty="0" err="1"/>
              <a:t>eza</a:t>
            </a:r>
            <a:r>
              <a:rPr lang="es-ES" sz="2000" dirty="0"/>
              <a:t> eta </a:t>
            </a:r>
            <a:r>
              <a:rPr lang="es-ES" sz="2000" dirty="0" err="1"/>
              <a:t>hezkuntza-maila</a:t>
            </a:r>
            <a:r>
              <a:rPr lang="es-ES" sz="2000" dirty="0"/>
              <a:t> </a:t>
            </a:r>
            <a:r>
              <a:rPr lang="es-ES" sz="2000" dirty="0" err="1"/>
              <a:t>baxua</a:t>
            </a:r>
            <a:r>
              <a:rPr lang="es-ES" sz="20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AGaren</a:t>
            </a:r>
            <a:r>
              <a:rPr lang="es-ES" sz="2000" dirty="0"/>
              <a:t> </a:t>
            </a:r>
            <a:r>
              <a:rPr lang="es-ES" sz="2000" dirty="0" err="1"/>
              <a:t>arrisku</a:t>
            </a:r>
            <a:r>
              <a:rPr lang="es-ES" sz="2000" dirty="0"/>
              <a:t> </a:t>
            </a:r>
            <a:r>
              <a:rPr lang="es-ES" sz="2000" dirty="0" err="1"/>
              <a:t>faktore</a:t>
            </a:r>
            <a:r>
              <a:rPr lang="es-ES" sz="2000" dirty="0"/>
              <a:t> </a:t>
            </a:r>
            <a:r>
              <a:rPr lang="es-ES" sz="2000" dirty="0" err="1"/>
              <a:t>aldagarrietan</a:t>
            </a:r>
            <a:r>
              <a:rPr lang="es-ES" sz="2000" dirty="0"/>
              <a:t> </a:t>
            </a:r>
            <a:r>
              <a:rPr lang="es-ES" sz="2000" dirty="0" err="1"/>
              <a:t>esku</a:t>
            </a:r>
            <a:r>
              <a:rPr lang="es-ES" sz="2000" dirty="0"/>
              <a:t> </a:t>
            </a:r>
            <a:r>
              <a:rPr lang="es-ES" sz="2000" dirty="0" err="1"/>
              <a:t>hartzea</a:t>
            </a:r>
            <a:r>
              <a:rPr lang="es-ES" sz="2000" dirty="0"/>
              <a:t> da, </a:t>
            </a:r>
            <a:r>
              <a:rPr lang="es-ES" sz="2000" dirty="0" err="1"/>
              <a:t>gaur</a:t>
            </a:r>
            <a:r>
              <a:rPr lang="es-ES" sz="2000" dirty="0"/>
              <a:t> </a:t>
            </a:r>
            <a:r>
              <a:rPr lang="es-ES" sz="2000" dirty="0" err="1"/>
              <a:t>egun</a:t>
            </a:r>
            <a:r>
              <a:rPr lang="es-ES" sz="2000" dirty="0"/>
              <a:t>, </a:t>
            </a:r>
            <a:r>
              <a:rPr lang="es-ES" sz="2000" dirty="0" err="1"/>
              <a:t>prebentziorako</a:t>
            </a:r>
            <a:r>
              <a:rPr lang="es-ES" sz="2000" dirty="0"/>
              <a:t> </a:t>
            </a:r>
            <a:r>
              <a:rPr lang="es-ES" sz="2000" dirty="0" err="1"/>
              <a:t>aukerarik</a:t>
            </a:r>
            <a:r>
              <a:rPr lang="es-ES" sz="2000" dirty="0"/>
              <a:t> </a:t>
            </a:r>
            <a:r>
              <a:rPr lang="es-ES" sz="2000" dirty="0" err="1"/>
              <a:t>eraginkorrenetako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. </a:t>
            </a:r>
            <a:r>
              <a:rPr lang="es-ES" sz="2000" dirty="0" err="1"/>
              <a:t>Elikaduran</a:t>
            </a:r>
            <a:r>
              <a:rPr lang="es-ES" sz="2000" dirty="0"/>
              <a:t> </a:t>
            </a:r>
            <a:r>
              <a:rPr lang="es-ES" sz="2000" dirty="0" err="1"/>
              <a:t>esku</a:t>
            </a:r>
            <a:r>
              <a:rPr lang="es-ES" sz="2000" dirty="0"/>
              <a:t> </a:t>
            </a:r>
            <a:r>
              <a:rPr lang="es-ES" sz="2000" dirty="0" err="1"/>
              <a:t>hartzeak</a:t>
            </a:r>
            <a:r>
              <a:rPr lang="es-ES" sz="2000" dirty="0"/>
              <a:t>, </a:t>
            </a:r>
            <a:r>
              <a:rPr lang="es-ES" sz="2000" dirty="0" err="1"/>
              <a:t>ariketa</a:t>
            </a:r>
            <a:r>
              <a:rPr lang="es-ES" sz="2000" dirty="0"/>
              <a:t> </a:t>
            </a:r>
            <a:r>
              <a:rPr lang="es-ES" sz="2000" dirty="0" err="1"/>
              <a:t>fisikoa</a:t>
            </a:r>
            <a:r>
              <a:rPr lang="es-ES" sz="2000" dirty="0"/>
              <a:t> </a:t>
            </a:r>
            <a:r>
              <a:rPr lang="es-ES" sz="2000" dirty="0" err="1"/>
              <a:t>egiteak</a:t>
            </a:r>
            <a:r>
              <a:rPr lang="es-ES" sz="2000" dirty="0"/>
              <a:t>, </a:t>
            </a:r>
            <a:r>
              <a:rPr lang="es-ES" sz="2000" dirty="0" err="1"/>
              <a:t>tabakoa</a:t>
            </a:r>
            <a:r>
              <a:rPr lang="es-ES" sz="2000" dirty="0"/>
              <a:t> eta </a:t>
            </a:r>
            <a:r>
              <a:rPr lang="es-ES" sz="2000" dirty="0" err="1"/>
              <a:t>alkohola</a:t>
            </a:r>
            <a:r>
              <a:rPr lang="es-ES" sz="2000" dirty="0"/>
              <a:t> </a:t>
            </a:r>
            <a:r>
              <a:rPr lang="es-ES" sz="2000" dirty="0" err="1"/>
              <a:t>kontsumitzeari</a:t>
            </a:r>
            <a:r>
              <a:rPr lang="es-ES" sz="2000" dirty="0"/>
              <a:t> </a:t>
            </a:r>
            <a:r>
              <a:rPr lang="es-ES" sz="2000" dirty="0" err="1"/>
              <a:t>uzteak</a:t>
            </a:r>
            <a:r>
              <a:rPr lang="es-ES" sz="2000" dirty="0"/>
              <a:t>, </a:t>
            </a:r>
            <a:r>
              <a:rPr lang="es-ES" sz="2000" dirty="0" err="1"/>
              <a:t>gizarte-interakzioak</a:t>
            </a:r>
            <a:r>
              <a:rPr lang="es-ES" sz="2000" dirty="0"/>
              <a:t> eta </a:t>
            </a:r>
            <a:r>
              <a:rPr lang="es-ES" sz="2000" dirty="0" err="1"/>
              <a:t>jarduera</a:t>
            </a:r>
            <a:r>
              <a:rPr lang="es-ES" sz="2000" dirty="0"/>
              <a:t> </a:t>
            </a:r>
            <a:r>
              <a:rPr lang="es-ES" sz="2000" dirty="0" err="1"/>
              <a:t>kognitiboak</a:t>
            </a:r>
            <a:r>
              <a:rPr lang="es-ES" sz="2000" dirty="0"/>
              <a:t>, </a:t>
            </a:r>
            <a:r>
              <a:rPr lang="es-ES" sz="2000" dirty="0" err="1"/>
              <a:t>besteak</a:t>
            </a:r>
            <a:r>
              <a:rPr lang="es-ES" sz="2000" dirty="0"/>
              <a:t> </a:t>
            </a:r>
            <a:r>
              <a:rPr lang="es-ES" sz="2000" dirty="0" err="1"/>
              <a:t>beste</a:t>
            </a:r>
            <a:r>
              <a:rPr lang="es-ES" sz="2000" dirty="0"/>
              <a:t>, </a:t>
            </a:r>
            <a:r>
              <a:rPr lang="es-ES" sz="2000" dirty="0" err="1"/>
              <a:t>zahartze</a:t>
            </a:r>
            <a:r>
              <a:rPr lang="es-ES" sz="2000" dirty="0"/>
              <a:t> </a:t>
            </a:r>
            <a:r>
              <a:rPr lang="es-ES" sz="2000" dirty="0" err="1"/>
              <a:t>aktiboago</a:t>
            </a:r>
            <a:r>
              <a:rPr lang="es-ES" sz="2000" dirty="0"/>
              <a:t> eta </a:t>
            </a:r>
            <a:r>
              <a:rPr lang="es-ES" sz="2000" dirty="0" err="1"/>
              <a:t>osasuntsuagoa</a:t>
            </a:r>
            <a:r>
              <a:rPr lang="es-ES" sz="2000" dirty="0"/>
              <a:t> </a:t>
            </a:r>
            <a:r>
              <a:rPr lang="es-ES" sz="2000" dirty="0" err="1"/>
              <a:t>lortzeko</a:t>
            </a:r>
            <a:r>
              <a:rPr lang="es-ES" sz="2000" dirty="0"/>
              <a:t> </a:t>
            </a:r>
            <a:r>
              <a:rPr lang="es-ES" sz="2000" dirty="0" err="1"/>
              <a:t>onura</a:t>
            </a:r>
            <a:r>
              <a:rPr lang="es-ES" sz="2000" dirty="0"/>
              <a:t> </a:t>
            </a:r>
            <a:r>
              <a:rPr lang="es-ES" sz="2000" dirty="0" err="1"/>
              <a:t>ekar</a:t>
            </a:r>
            <a:r>
              <a:rPr lang="es-ES" sz="2000" dirty="0"/>
              <a:t> </a:t>
            </a:r>
            <a:r>
              <a:rPr lang="es-ES" sz="2000" dirty="0" err="1"/>
              <a:t>dezake</a:t>
            </a:r>
            <a:r>
              <a:rPr lang="es-ES" sz="2000" dirty="0"/>
              <a:t> </a:t>
            </a:r>
            <a:r>
              <a:rPr lang="es-ES" sz="2000" dirty="0" err="1"/>
              <a:t>epe</a:t>
            </a:r>
            <a:r>
              <a:rPr lang="es-ES" sz="2000" dirty="0"/>
              <a:t> </a:t>
            </a:r>
            <a:r>
              <a:rPr lang="es-ES" sz="2000" dirty="0" err="1"/>
              <a:t>luzera</a:t>
            </a:r>
            <a:r>
              <a:rPr lang="es-ES" sz="2000" dirty="0"/>
              <a:t>. </a:t>
            </a:r>
          </a:p>
          <a:p>
            <a:pPr algn="just"/>
            <a:endParaRPr lang="es-ES" sz="2000" dirty="0"/>
          </a:p>
          <a:p>
            <a:pPr algn="just"/>
            <a:endParaRPr lang="es-ES" sz="2000" dirty="0"/>
          </a:p>
          <a:p>
            <a:pPr algn="just"/>
            <a:endParaRPr lang="es-ES" sz="20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ES" sz="2000" dirty="0"/>
          </a:p>
          <a:p>
            <a:pPr marL="0" indent="0" algn="just">
              <a:buFont typeface="Arial" panose="020B0604020202020204" pitchFamily="34" charset="0"/>
              <a:buNone/>
            </a:pPr>
            <a:endParaRPr lang="es-ES" sz="2000" dirty="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8783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217" y="210207"/>
            <a:ext cx="10987155" cy="918995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DIAGNOSTIKOA ETA ESTADIFIKAZIOA (I)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88705" y="1250711"/>
            <a:ext cx="11451679" cy="472794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000" dirty="0" err="1"/>
              <a:t>AGak</a:t>
            </a:r>
            <a:r>
              <a:rPr lang="es-ES" sz="2000" dirty="0"/>
              <a:t> fase </a:t>
            </a:r>
            <a:r>
              <a:rPr lang="es-ES" sz="2000" dirty="0" err="1"/>
              <a:t>aurrekliniko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 du, non </a:t>
            </a:r>
            <a:r>
              <a:rPr lang="es-ES" sz="2000" dirty="0" err="1"/>
              <a:t>ezin</a:t>
            </a:r>
            <a:r>
              <a:rPr lang="es-ES" sz="2000" dirty="0"/>
              <a:t> den </a:t>
            </a:r>
            <a:r>
              <a:rPr lang="es-ES" sz="2000" dirty="0" err="1"/>
              <a:t>alterazio</a:t>
            </a:r>
            <a:r>
              <a:rPr lang="es-ES" sz="2000" dirty="0"/>
              <a:t> </a:t>
            </a:r>
            <a:r>
              <a:rPr lang="es-ES" sz="2000" dirty="0" err="1"/>
              <a:t>kognitiborik</a:t>
            </a:r>
            <a:r>
              <a:rPr lang="es-ES" sz="2000" dirty="0"/>
              <a:t> </a:t>
            </a:r>
            <a:r>
              <a:rPr lang="es-ES" sz="2000" dirty="0" err="1"/>
              <a:t>objektibatu</a:t>
            </a:r>
            <a:r>
              <a:rPr lang="es-ES" sz="2000" dirty="0"/>
              <a:t>, eta fase </a:t>
            </a:r>
            <a:r>
              <a:rPr lang="es-ES" sz="2000" dirty="0" err="1"/>
              <a:t>sintomatiko</a:t>
            </a:r>
            <a:r>
              <a:rPr lang="es-ES" sz="2000" dirty="0"/>
              <a:t> </a:t>
            </a:r>
            <a:r>
              <a:rPr lang="es-ES" sz="2000" dirty="0" err="1"/>
              <a:t>bat</a:t>
            </a:r>
            <a:r>
              <a:rPr lang="es-ES" sz="2000" dirty="0"/>
              <a:t>, </a:t>
            </a:r>
            <a:r>
              <a:rPr lang="es-ES" sz="2000" dirty="0" err="1"/>
              <a:t>zeinean</a:t>
            </a:r>
            <a:r>
              <a:rPr lang="es-ES" sz="2000" dirty="0"/>
              <a:t> </a:t>
            </a:r>
            <a:r>
              <a:rPr lang="es-ES" sz="2000" dirty="0" err="1"/>
              <a:t>sintoma</a:t>
            </a:r>
            <a:r>
              <a:rPr lang="es-ES" sz="2000" dirty="0"/>
              <a:t> </a:t>
            </a:r>
            <a:r>
              <a:rPr lang="es-ES" sz="2000" dirty="0" err="1"/>
              <a:t>kognitiboak</a:t>
            </a:r>
            <a:r>
              <a:rPr lang="es-ES" sz="2000" dirty="0"/>
              <a:t> eta </a:t>
            </a:r>
            <a:r>
              <a:rPr lang="es-ES" sz="2000" dirty="0" err="1"/>
              <a:t>jokabidezkoak</a:t>
            </a:r>
            <a:r>
              <a:rPr lang="es-ES" sz="2000" dirty="0"/>
              <a:t> </a:t>
            </a:r>
            <a:r>
              <a:rPr lang="es-ES" sz="2000" dirty="0" err="1"/>
              <a:t>ageriko</a:t>
            </a:r>
            <a:r>
              <a:rPr lang="es-ES" sz="2000" dirty="0"/>
              <a:t> </a:t>
            </a:r>
            <a:r>
              <a:rPr lang="es-ES" sz="2000" dirty="0" err="1"/>
              <a:t>egiten</a:t>
            </a:r>
            <a:r>
              <a:rPr lang="es-ES" sz="2000" dirty="0"/>
              <a:t> </a:t>
            </a:r>
            <a:r>
              <a:rPr lang="es-ES" sz="2000" dirty="0" err="1"/>
              <a:t>baitira</a:t>
            </a:r>
            <a:r>
              <a:rPr lang="es-ES" sz="2000" dirty="0"/>
              <a:t>. </a:t>
            </a:r>
          </a:p>
          <a:p>
            <a:pPr algn="just"/>
            <a:endParaRPr lang="es-ES" sz="800" dirty="0"/>
          </a:p>
          <a:p>
            <a:pPr algn="just"/>
            <a:r>
              <a:rPr lang="es-ES" sz="2000" dirty="0" err="1"/>
              <a:t>Balorazio</a:t>
            </a:r>
            <a:r>
              <a:rPr lang="es-ES" sz="2000" dirty="0"/>
              <a:t> </a:t>
            </a:r>
            <a:r>
              <a:rPr lang="es-ES" sz="2000" dirty="0" err="1"/>
              <a:t>kognitiboa</a:t>
            </a:r>
            <a:r>
              <a:rPr lang="es-ES" sz="2000" dirty="0"/>
              <a:t> </a:t>
            </a:r>
            <a:r>
              <a:rPr lang="es-ES" sz="2000" dirty="0" err="1"/>
              <a:t>egiteko</a:t>
            </a:r>
            <a:r>
              <a:rPr lang="es-ES" sz="2000" dirty="0"/>
              <a:t> </a:t>
            </a:r>
            <a:r>
              <a:rPr lang="es-ES" sz="2000" dirty="0" err="1"/>
              <a:t>tresnekin</a:t>
            </a:r>
            <a:r>
              <a:rPr lang="es-ES" sz="2000" dirty="0"/>
              <a:t>, </a:t>
            </a:r>
            <a:r>
              <a:rPr lang="es-ES" sz="2000" dirty="0" err="1"/>
              <a:t>pazientearen</a:t>
            </a:r>
            <a:r>
              <a:rPr lang="es-ES" sz="2000" dirty="0"/>
              <a:t> </a:t>
            </a:r>
            <a:r>
              <a:rPr lang="es-ES" sz="2000" dirty="0" err="1"/>
              <a:t>gaitasun</a:t>
            </a:r>
            <a:r>
              <a:rPr lang="es-ES" sz="2000" dirty="0"/>
              <a:t> </a:t>
            </a:r>
            <a:r>
              <a:rPr lang="es-ES" sz="2000" dirty="0" err="1"/>
              <a:t>kognitiboak</a:t>
            </a:r>
            <a:r>
              <a:rPr lang="es-ES" sz="2000" dirty="0"/>
              <a:t> </a:t>
            </a:r>
            <a:r>
              <a:rPr lang="es-ES" sz="2000" dirty="0" err="1"/>
              <a:t>azter</a:t>
            </a:r>
            <a:r>
              <a:rPr lang="es-ES" sz="2000" dirty="0"/>
              <a:t> </a:t>
            </a:r>
            <a:r>
              <a:rPr lang="es-ES" sz="2000" dirty="0" err="1"/>
              <a:t>daitezke</a:t>
            </a:r>
            <a:r>
              <a:rPr lang="es-ES" sz="2000" dirty="0"/>
              <a:t>: </a:t>
            </a:r>
            <a:r>
              <a:rPr lang="es-ES" sz="2200" b="1" dirty="0">
                <a:solidFill>
                  <a:srgbClr val="4E9EBA"/>
                </a:solidFill>
              </a:rPr>
              <a:t>Mini-Mental State Examination (MMSE) testa.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Egoera</a:t>
            </a:r>
            <a:r>
              <a:rPr lang="es-ES" sz="2000" dirty="0"/>
              <a:t> </a:t>
            </a:r>
            <a:r>
              <a:rPr lang="es-ES" sz="2000" dirty="0" err="1"/>
              <a:t>funtzionalaren</a:t>
            </a:r>
            <a:r>
              <a:rPr lang="es-ES" sz="2000" dirty="0"/>
              <a:t> </a:t>
            </a:r>
            <a:r>
              <a:rPr lang="es-ES" sz="2000" dirty="0" err="1"/>
              <a:t>balorazioari</a:t>
            </a:r>
            <a:r>
              <a:rPr lang="es-ES" sz="2000" dirty="0"/>
              <a:t> </a:t>
            </a:r>
            <a:r>
              <a:rPr lang="es-ES" sz="2000" dirty="0" err="1"/>
              <a:t>dagokionez</a:t>
            </a:r>
            <a:r>
              <a:rPr lang="es-ES" sz="2000" dirty="0"/>
              <a:t>:</a:t>
            </a:r>
          </a:p>
          <a:p>
            <a:pPr marL="0" indent="0" algn="just">
              <a:buNone/>
            </a:pPr>
            <a:r>
              <a:rPr lang="es-ES" sz="2000" dirty="0"/>
              <a:t>	- </a:t>
            </a:r>
            <a:r>
              <a:rPr lang="es-ES" sz="2200" b="1" dirty="0">
                <a:solidFill>
                  <a:srgbClr val="4E9EBA"/>
                </a:solidFill>
              </a:rPr>
              <a:t>Lawton eta Brody</a:t>
            </a:r>
            <a:r>
              <a:rPr lang="es-ES" sz="2000" dirty="0"/>
              <a:t>-</a:t>
            </a:r>
            <a:r>
              <a:rPr lang="es-ES" sz="2000" dirty="0" err="1"/>
              <a:t>ren</a:t>
            </a:r>
            <a:r>
              <a:rPr lang="es-ES" sz="2000" dirty="0"/>
              <a:t> </a:t>
            </a:r>
            <a:r>
              <a:rPr lang="es-ES" sz="2000" dirty="0" err="1"/>
              <a:t>eskalak</a:t>
            </a:r>
            <a:r>
              <a:rPr lang="es-ES" sz="2000" dirty="0"/>
              <a:t> </a:t>
            </a:r>
            <a:r>
              <a:rPr lang="es-ES" sz="2000" dirty="0" err="1"/>
              <a:t>erabiltzen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 </a:t>
            </a:r>
            <a:r>
              <a:rPr lang="es-ES" sz="2000" dirty="0" err="1"/>
              <a:t>eguneroko</a:t>
            </a:r>
            <a:r>
              <a:rPr lang="es-ES" sz="2000" dirty="0"/>
              <a:t> </a:t>
            </a:r>
            <a:r>
              <a:rPr lang="es-ES" sz="2000" dirty="0" err="1"/>
              <a:t>bizitzako</a:t>
            </a:r>
            <a:r>
              <a:rPr lang="es-ES" sz="2000" dirty="0"/>
              <a:t> </a:t>
            </a:r>
            <a:r>
              <a:rPr lang="es-ES" sz="2000" dirty="0" err="1"/>
              <a:t>jarduera</a:t>
            </a:r>
            <a:r>
              <a:rPr lang="es-ES" sz="2000" dirty="0"/>
              <a:t> </a:t>
            </a:r>
            <a:r>
              <a:rPr lang="es-ES" sz="2000" dirty="0" err="1"/>
              <a:t>instrumentaletarako</a:t>
            </a:r>
            <a:r>
              <a:rPr lang="es-ES" sz="2000" dirty="0"/>
              <a:t> </a:t>
            </a:r>
          </a:p>
          <a:p>
            <a:pPr marL="0" indent="0" algn="just">
              <a:buNone/>
            </a:pPr>
            <a:r>
              <a:rPr lang="es-ES" sz="2000" dirty="0"/>
              <a:t>	- </a:t>
            </a:r>
            <a:r>
              <a:rPr lang="es-ES" sz="2200" b="1" dirty="0">
                <a:solidFill>
                  <a:srgbClr val="4E9EBA"/>
                </a:solidFill>
              </a:rPr>
              <a:t>Barthel-en </a:t>
            </a:r>
            <a:r>
              <a:rPr lang="es-ES" sz="2200" b="1" dirty="0" err="1">
                <a:solidFill>
                  <a:srgbClr val="4E9EBA"/>
                </a:solidFill>
              </a:rPr>
              <a:t>edo</a:t>
            </a:r>
            <a:r>
              <a:rPr lang="es-ES" sz="2200" b="1" dirty="0">
                <a:solidFill>
                  <a:srgbClr val="4E9EBA"/>
                </a:solidFill>
              </a:rPr>
              <a:t> Katz-en </a:t>
            </a:r>
            <a:r>
              <a:rPr lang="es-ES" sz="2200" b="1" dirty="0" err="1">
                <a:solidFill>
                  <a:srgbClr val="4E9EBA"/>
                </a:solidFill>
              </a:rPr>
              <a:t>indizea</a:t>
            </a:r>
            <a:r>
              <a:rPr lang="es-ES" sz="2000" dirty="0"/>
              <a:t>, </a:t>
            </a:r>
            <a:r>
              <a:rPr lang="es-ES" sz="2000" dirty="0" err="1"/>
              <a:t>berriz</a:t>
            </a:r>
            <a:r>
              <a:rPr lang="es-ES" sz="2000" dirty="0"/>
              <a:t>, </a:t>
            </a:r>
            <a:r>
              <a:rPr lang="es-ES" sz="2000" dirty="0" err="1"/>
              <a:t>eguneroko</a:t>
            </a:r>
            <a:r>
              <a:rPr lang="es-ES" sz="2000" dirty="0"/>
              <a:t> </a:t>
            </a:r>
            <a:r>
              <a:rPr lang="es-ES" sz="2000" dirty="0" err="1"/>
              <a:t>bizitzako</a:t>
            </a:r>
            <a:r>
              <a:rPr lang="es-ES" sz="2000" dirty="0"/>
              <a:t> </a:t>
            </a:r>
            <a:r>
              <a:rPr lang="es-ES" sz="2000" dirty="0" err="1"/>
              <a:t>oinarrizko</a:t>
            </a:r>
            <a:r>
              <a:rPr lang="es-ES" sz="2000" dirty="0"/>
              <a:t> </a:t>
            </a:r>
            <a:r>
              <a:rPr lang="es-ES" sz="2000" dirty="0" err="1"/>
              <a:t>jardueretarako</a:t>
            </a:r>
            <a:r>
              <a:rPr lang="es-ES" sz="2000" dirty="0"/>
              <a:t>.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 err="1"/>
              <a:t>Gaixotasunaren</a:t>
            </a:r>
            <a:r>
              <a:rPr lang="es-ES" sz="2000" dirty="0"/>
              <a:t> </a:t>
            </a:r>
            <a:r>
              <a:rPr lang="es-ES" sz="2000" dirty="0" err="1"/>
              <a:t>faseak</a:t>
            </a:r>
            <a:r>
              <a:rPr lang="es-ES" sz="2000" dirty="0"/>
              <a:t> </a:t>
            </a:r>
            <a:r>
              <a:rPr lang="es-ES" sz="2000" dirty="0" err="1"/>
              <a:t>deskribatzeko</a:t>
            </a:r>
            <a:r>
              <a:rPr lang="es-ES" sz="2000" dirty="0"/>
              <a:t>, </a:t>
            </a:r>
            <a:r>
              <a:rPr lang="es-ES" sz="2000" dirty="0" err="1"/>
              <a:t>Narriadura</a:t>
            </a:r>
            <a:r>
              <a:rPr lang="es-ES" sz="2000" dirty="0"/>
              <a:t> </a:t>
            </a:r>
            <a:r>
              <a:rPr lang="es-ES" sz="2000" dirty="0" err="1"/>
              <a:t>Globalaren</a:t>
            </a:r>
            <a:r>
              <a:rPr lang="es-ES" sz="2000" dirty="0"/>
              <a:t> </a:t>
            </a:r>
            <a:r>
              <a:rPr lang="es-ES" sz="2000" dirty="0" err="1"/>
              <a:t>Eskala</a:t>
            </a:r>
            <a:r>
              <a:rPr lang="es-ES" sz="2000" dirty="0"/>
              <a:t> (GDS-FAST) da </a:t>
            </a:r>
            <a:r>
              <a:rPr lang="es-ES" sz="2000" dirty="0" err="1"/>
              <a:t>eskalarik</a:t>
            </a:r>
            <a:r>
              <a:rPr lang="es-ES" sz="2000" dirty="0"/>
              <a:t> </a:t>
            </a:r>
            <a:r>
              <a:rPr lang="es-ES" sz="2000" dirty="0" err="1"/>
              <a:t>erabiliena</a:t>
            </a:r>
            <a:r>
              <a:rPr lang="es-ES" sz="2000" dirty="0"/>
              <a:t>. </a:t>
            </a:r>
            <a:r>
              <a:rPr lang="es-ES" sz="2000" dirty="0" err="1"/>
              <a:t>Eskala</a:t>
            </a:r>
            <a:r>
              <a:rPr lang="es-ES" sz="2000" dirty="0"/>
              <a:t> </a:t>
            </a:r>
            <a:r>
              <a:rPr lang="es-ES" sz="2000" dirty="0" err="1"/>
              <a:t>horrek</a:t>
            </a:r>
            <a:r>
              <a:rPr lang="es-ES" sz="2000" dirty="0"/>
              <a:t> 7 </a:t>
            </a:r>
            <a:r>
              <a:rPr lang="es-ES" sz="2000" dirty="0" err="1"/>
              <a:t>narriadura-maila</a:t>
            </a:r>
            <a:r>
              <a:rPr lang="es-ES" sz="2000" dirty="0"/>
              <a:t> </a:t>
            </a:r>
            <a:r>
              <a:rPr lang="es-ES" sz="2000" dirty="0" err="1"/>
              <a:t>ezartzen</a:t>
            </a:r>
            <a:r>
              <a:rPr lang="es-ES" sz="2000" dirty="0"/>
              <a:t> </a:t>
            </a:r>
            <a:r>
              <a:rPr lang="es-ES" sz="2000" dirty="0" err="1"/>
              <a:t>ditu</a:t>
            </a:r>
            <a:r>
              <a:rPr lang="es-ES" sz="2000" dirty="0"/>
              <a:t> (</a:t>
            </a:r>
            <a:r>
              <a:rPr lang="es-ES" sz="2000" dirty="0" err="1"/>
              <a:t>narriadura</a:t>
            </a:r>
            <a:r>
              <a:rPr lang="es-ES" sz="2000" dirty="0"/>
              <a:t> </a:t>
            </a:r>
            <a:r>
              <a:rPr lang="es-ES" sz="2000" dirty="0" err="1"/>
              <a:t>kognitiboa</a:t>
            </a:r>
            <a:r>
              <a:rPr lang="es-ES" sz="2000" dirty="0"/>
              <a:t> </a:t>
            </a:r>
            <a:r>
              <a:rPr lang="es-ES" sz="2000" dirty="0" err="1"/>
              <a:t>nahiz</a:t>
            </a:r>
            <a:r>
              <a:rPr lang="es-ES" sz="2000" dirty="0"/>
              <a:t> </a:t>
            </a:r>
            <a:r>
              <a:rPr lang="es-ES" sz="2000" dirty="0" err="1"/>
              <a:t>funtzionala</a:t>
            </a:r>
            <a:r>
              <a:rPr lang="es-ES" sz="2000" dirty="0"/>
              <a:t> </a:t>
            </a:r>
            <a:r>
              <a:rPr lang="es-ES" sz="2000" dirty="0" err="1"/>
              <a:t>neurtzen</a:t>
            </a:r>
            <a:r>
              <a:rPr lang="es-ES" sz="2000" dirty="0"/>
              <a:t> </a:t>
            </a:r>
            <a:r>
              <a:rPr lang="es-ES" sz="2000" dirty="0" err="1"/>
              <a:t>ditu</a:t>
            </a:r>
            <a:r>
              <a:rPr lang="es-ES" sz="2000" dirty="0"/>
              <a:t>).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000" dirty="0"/>
              <a:t>Tresna </a:t>
            </a:r>
            <a:r>
              <a:rPr lang="es-ES" sz="2000" dirty="0" err="1"/>
              <a:t>horiek</a:t>
            </a:r>
            <a:r>
              <a:rPr lang="es-ES" sz="2000" dirty="0"/>
              <a:t> </a:t>
            </a:r>
            <a:r>
              <a:rPr lang="es-ES" sz="2000" dirty="0" err="1"/>
              <a:t>denak</a:t>
            </a:r>
            <a:r>
              <a:rPr lang="es-ES" sz="2000" dirty="0"/>
              <a:t> </a:t>
            </a:r>
            <a:r>
              <a:rPr lang="es-ES" sz="2000" dirty="0" err="1"/>
              <a:t>baliagarriak</a:t>
            </a:r>
            <a:r>
              <a:rPr lang="es-ES" sz="2000" dirty="0"/>
              <a:t> </a:t>
            </a:r>
            <a:r>
              <a:rPr lang="es-ES" sz="2000" dirty="0" err="1"/>
              <a:t>dira</a:t>
            </a:r>
            <a:r>
              <a:rPr lang="es-ES" sz="2000" dirty="0"/>
              <a:t> </a:t>
            </a:r>
            <a:r>
              <a:rPr lang="es-ES" sz="2000" dirty="0" err="1"/>
              <a:t>gaixotasunaren</a:t>
            </a:r>
            <a:r>
              <a:rPr lang="es-ES" sz="2000" dirty="0"/>
              <a:t> </a:t>
            </a:r>
            <a:r>
              <a:rPr lang="es-ES" sz="2000" dirty="0" err="1"/>
              <a:t>larritasuna</a:t>
            </a:r>
            <a:r>
              <a:rPr lang="es-ES" sz="2000" dirty="0"/>
              <a:t> eta </a:t>
            </a:r>
            <a:r>
              <a:rPr lang="es-ES" sz="2000" dirty="0" err="1"/>
              <a:t>aurrerapena</a:t>
            </a:r>
            <a:r>
              <a:rPr lang="es-ES" sz="2000" dirty="0"/>
              <a:t> </a:t>
            </a:r>
            <a:r>
              <a:rPr lang="es-ES" sz="2000" dirty="0" err="1"/>
              <a:t>ebaluatzeko</a:t>
            </a:r>
            <a:r>
              <a:rPr lang="es-ES" sz="2000" dirty="0"/>
              <a:t>, </a:t>
            </a:r>
            <a:r>
              <a:rPr lang="es-ES" sz="2000" dirty="0" err="1"/>
              <a:t>bai</a:t>
            </a:r>
            <a:r>
              <a:rPr lang="es-ES" sz="2000" dirty="0"/>
              <a:t> eta </a:t>
            </a:r>
            <a:r>
              <a:rPr lang="es-ES" sz="2000" dirty="0" err="1"/>
              <a:t>farmakoen</a:t>
            </a:r>
            <a:r>
              <a:rPr lang="es-ES" sz="2000" dirty="0"/>
              <a:t> </a:t>
            </a:r>
            <a:r>
              <a:rPr lang="es-ES" sz="2000" dirty="0" err="1"/>
              <a:t>tratamenduarekin</a:t>
            </a:r>
            <a:r>
              <a:rPr lang="es-ES" sz="2000" dirty="0"/>
              <a:t> </a:t>
            </a:r>
            <a:r>
              <a:rPr lang="es-ES" sz="2000" dirty="0" err="1"/>
              <a:t>edo</a:t>
            </a:r>
            <a:r>
              <a:rPr lang="es-ES" sz="2000" dirty="0"/>
              <a:t> </a:t>
            </a:r>
            <a:r>
              <a:rPr lang="es-ES" sz="2000" dirty="0" err="1"/>
              <a:t>beste</a:t>
            </a:r>
            <a:r>
              <a:rPr lang="es-ES" sz="2000" dirty="0"/>
              <a:t> </a:t>
            </a:r>
            <a:r>
              <a:rPr lang="es-ES" sz="2000" dirty="0" err="1"/>
              <a:t>esku-hartzeekin</a:t>
            </a:r>
            <a:r>
              <a:rPr lang="es-ES" sz="2000" dirty="0"/>
              <a:t> </a:t>
            </a:r>
            <a:r>
              <a:rPr lang="es-ES" sz="2000" dirty="0" err="1"/>
              <a:t>jarraitu</a:t>
            </a:r>
            <a:r>
              <a:rPr lang="es-ES" sz="2000" dirty="0"/>
              <a:t> ala </a:t>
            </a:r>
            <a:r>
              <a:rPr lang="es-ES" sz="2000" dirty="0" err="1"/>
              <a:t>ez</a:t>
            </a:r>
            <a:r>
              <a:rPr lang="es-ES" sz="2000" dirty="0"/>
              <a:t> </a:t>
            </a:r>
            <a:r>
              <a:rPr lang="es-ES" sz="2000" dirty="0" err="1"/>
              <a:t>erabakitzeko</a:t>
            </a:r>
            <a:r>
              <a:rPr lang="es-ES" sz="2000" dirty="0"/>
              <a:t> ere.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72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0217" y="210207"/>
            <a:ext cx="10987155" cy="918995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DIAGNOSTIKOA ETA ESTADIFIKAZIOA (II)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1090023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4076" y="1196634"/>
            <a:ext cx="6552298" cy="5661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9781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316947" y="1135810"/>
            <a:ext cx="11161486" cy="490892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200" b="1" dirty="0" err="1"/>
              <a:t>Tratamenduaren</a:t>
            </a:r>
            <a:r>
              <a:rPr lang="es-ES" sz="2200" b="1" dirty="0"/>
              <a:t> helburuak </a:t>
            </a:r>
            <a:r>
              <a:rPr lang="es-ES" sz="2200" b="1" dirty="0" err="1"/>
              <a:t>honakoak</a:t>
            </a:r>
            <a:r>
              <a:rPr lang="es-ES" sz="2200" b="1" dirty="0"/>
              <a:t> </a:t>
            </a:r>
            <a:r>
              <a:rPr lang="es-ES" sz="2200" b="1" dirty="0" err="1"/>
              <a:t>dira</a:t>
            </a:r>
            <a:r>
              <a:rPr lang="es-ES" sz="2200" b="1" dirty="0"/>
              <a:t>: </a:t>
            </a:r>
          </a:p>
          <a:p>
            <a:pPr marL="0" indent="0">
              <a:buNone/>
            </a:pPr>
            <a:endParaRPr lang="es-ES" sz="800" b="1" dirty="0"/>
          </a:p>
          <a:p>
            <a:r>
              <a:rPr lang="es-ES" sz="2200" dirty="0" err="1"/>
              <a:t>pazientearen</a:t>
            </a:r>
            <a:r>
              <a:rPr lang="es-ES" sz="2200" dirty="0"/>
              <a:t> eta </a:t>
            </a:r>
            <a:r>
              <a:rPr lang="es-ES" sz="2200" dirty="0" err="1"/>
              <a:t>zaintzailearen</a:t>
            </a:r>
            <a:r>
              <a:rPr lang="es-ES" sz="2200" dirty="0"/>
              <a:t> </a:t>
            </a:r>
            <a:r>
              <a:rPr lang="es-ES" sz="2200" dirty="0" err="1"/>
              <a:t>bizi-kalitatea</a:t>
            </a:r>
            <a:r>
              <a:rPr lang="es-ES" sz="2200" dirty="0"/>
              <a:t> </a:t>
            </a:r>
            <a:r>
              <a:rPr lang="es-ES" sz="2200" dirty="0" err="1"/>
              <a:t>hobetzea</a:t>
            </a:r>
            <a:r>
              <a:rPr lang="es-ES" sz="2200" dirty="0"/>
              <a:t> </a:t>
            </a:r>
          </a:p>
          <a:p>
            <a:r>
              <a:rPr lang="es-ES" sz="2200" dirty="0" err="1"/>
              <a:t>narriadura</a:t>
            </a:r>
            <a:r>
              <a:rPr lang="es-ES" sz="2200" dirty="0"/>
              <a:t> </a:t>
            </a:r>
            <a:r>
              <a:rPr lang="es-ES" sz="2200" dirty="0" err="1"/>
              <a:t>kognitiboa</a:t>
            </a:r>
            <a:r>
              <a:rPr lang="es-ES" sz="2200" dirty="0"/>
              <a:t> </a:t>
            </a:r>
            <a:r>
              <a:rPr lang="es-ES" sz="2200" dirty="0" err="1"/>
              <a:t>atzeratzea</a:t>
            </a:r>
            <a:endParaRPr lang="es-ES" sz="2200" dirty="0"/>
          </a:p>
          <a:p>
            <a:r>
              <a:rPr lang="es-ES" sz="2200" dirty="0" err="1"/>
              <a:t>gaitasun</a:t>
            </a:r>
            <a:r>
              <a:rPr lang="es-ES" sz="2200" dirty="0"/>
              <a:t> </a:t>
            </a:r>
            <a:r>
              <a:rPr lang="es-ES" sz="2200" dirty="0" err="1"/>
              <a:t>funtzionalei</a:t>
            </a:r>
            <a:r>
              <a:rPr lang="es-ES" sz="2200" dirty="0"/>
              <a:t> </a:t>
            </a:r>
            <a:r>
              <a:rPr lang="es-ES" sz="2200" dirty="0" err="1"/>
              <a:t>eustea</a:t>
            </a:r>
            <a:r>
              <a:rPr lang="es-ES" sz="2200" dirty="0"/>
              <a:t> </a:t>
            </a:r>
          </a:p>
          <a:p>
            <a:r>
              <a:rPr lang="es-ES" sz="2200" dirty="0"/>
              <a:t>gogo-</a:t>
            </a:r>
            <a:r>
              <a:rPr lang="es-ES" sz="2200" dirty="0" err="1"/>
              <a:t>aldartearen</a:t>
            </a:r>
            <a:r>
              <a:rPr lang="es-ES" sz="2200" dirty="0"/>
              <a:t> eta </a:t>
            </a:r>
            <a:r>
              <a:rPr lang="es-ES" sz="2200" dirty="0" err="1"/>
              <a:t>jokabidearen</a:t>
            </a:r>
            <a:r>
              <a:rPr lang="es-ES" sz="2200" dirty="0"/>
              <a:t> </a:t>
            </a:r>
            <a:r>
              <a:rPr lang="es-ES" sz="2200" dirty="0" err="1"/>
              <a:t>nahasmendua</a:t>
            </a:r>
            <a:r>
              <a:rPr lang="es-ES" sz="2200" dirty="0"/>
              <a:t> </a:t>
            </a:r>
            <a:r>
              <a:rPr lang="es-ES" sz="2200" dirty="0" err="1"/>
              <a:t>prebenitzea</a:t>
            </a:r>
            <a:r>
              <a:rPr lang="es-ES" sz="2200" dirty="0"/>
              <a:t> </a:t>
            </a:r>
          </a:p>
          <a:p>
            <a:r>
              <a:rPr lang="es-ES" sz="2200" dirty="0" err="1"/>
              <a:t>konplikazioak</a:t>
            </a:r>
            <a:r>
              <a:rPr lang="es-ES" sz="2200" dirty="0"/>
              <a:t> </a:t>
            </a:r>
            <a:r>
              <a:rPr lang="es-ES" sz="2200" dirty="0" err="1"/>
              <a:t>prebenitu</a:t>
            </a:r>
            <a:r>
              <a:rPr lang="es-ES" sz="2200" dirty="0"/>
              <a:t> eta </a:t>
            </a:r>
            <a:r>
              <a:rPr lang="es-ES" sz="2200" dirty="0" err="1"/>
              <a:t>tratatzea</a:t>
            </a:r>
            <a:r>
              <a:rPr lang="es-ES" sz="2200" dirty="0"/>
              <a:t> (</a:t>
            </a:r>
            <a:r>
              <a:rPr lang="es-ES" sz="2200" dirty="0" err="1"/>
              <a:t>erortzeak</a:t>
            </a:r>
            <a:r>
              <a:rPr lang="es-ES" sz="2200" dirty="0"/>
              <a:t>, </a:t>
            </a:r>
            <a:r>
              <a:rPr lang="es-ES" sz="2200" dirty="0" err="1"/>
              <a:t>hausturak</a:t>
            </a:r>
            <a:r>
              <a:rPr lang="es-ES" sz="2200" dirty="0"/>
              <a:t>, </a:t>
            </a:r>
            <a:r>
              <a:rPr lang="es-ES" sz="2200" dirty="0" err="1"/>
              <a:t>etzanerako</a:t>
            </a:r>
            <a:r>
              <a:rPr lang="es-ES" sz="2200" dirty="0"/>
              <a:t> </a:t>
            </a:r>
            <a:r>
              <a:rPr lang="es-ES" sz="2200" dirty="0" err="1"/>
              <a:t>ultzerak</a:t>
            </a:r>
            <a:r>
              <a:rPr lang="es-ES" sz="2200" dirty="0"/>
              <a:t>, </a:t>
            </a:r>
            <a:r>
              <a:rPr lang="es-ES" sz="2200" dirty="0" err="1"/>
              <a:t>infekzioak</a:t>
            </a:r>
            <a:r>
              <a:rPr lang="es-ES" sz="2200" dirty="0"/>
              <a:t>, </a:t>
            </a:r>
            <a:r>
              <a:rPr lang="es-ES" sz="2200" dirty="0" err="1"/>
              <a:t>medikamentuen</a:t>
            </a:r>
            <a:r>
              <a:rPr lang="es-ES" sz="2200" dirty="0"/>
              <a:t> </a:t>
            </a:r>
            <a:r>
              <a:rPr lang="es-ES" sz="2200" dirty="0" err="1"/>
              <a:t>ondorio</a:t>
            </a:r>
            <a:r>
              <a:rPr lang="es-ES" sz="2200" dirty="0"/>
              <a:t> </a:t>
            </a:r>
            <a:r>
              <a:rPr lang="es-ES" sz="2200" dirty="0" err="1"/>
              <a:t>kaltegarriak</a:t>
            </a:r>
            <a:r>
              <a:rPr lang="es-ES" sz="2200" dirty="0"/>
              <a:t>...).</a:t>
            </a:r>
          </a:p>
          <a:p>
            <a:pPr marL="0" indent="0">
              <a:buNone/>
            </a:pPr>
            <a:endParaRPr lang="es-ES" sz="2200" dirty="0"/>
          </a:p>
          <a:p>
            <a:pPr marL="0" indent="0">
              <a:buNone/>
            </a:pPr>
            <a:r>
              <a:rPr lang="es-ES" sz="2200" b="1" dirty="0" err="1"/>
              <a:t>Gaur</a:t>
            </a:r>
            <a:r>
              <a:rPr lang="es-ES" sz="2200" b="1" dirty="0"/>
              <a:t> </a:t>
            </a:r>
            <a:r>
              <a:rPr lang="es-ES" sz="2200" b="1" dirty="0" err="1"/>
              <a:t>egun</a:t>
            </a:r>
            <a:r>
              <a:rPr lang="es-ES" sz="2200" b="1" dirty="0"/>
              <a:t> </a:t>
            </a:r>
            <a:r>
              <a:rPr lang="es-ES" sz="2200" b="1" dirty="0" err="1"/>
              <a:t>ez</a:t>
            </a:r>
            <a:r>
              <a:rPr lang="es-ES" sz="2200" b="1" dirty="0"/>
              <a:t> </a:t>
            </a:r>
            <a:r>
              <a:rPr lang="es-ES" sz="2200" b="1" dirty="0" err="1"/>
              <a:t>dago</a:t>
            </a:r>
            <a:r>
              <a:rPr lang="es-ES" sz="2200" b="1" dirty="0"/>
              <a:t> </a:t>
            </a:r>
            <a:r>
              <a:rPr lang="es-ES" sz="2200" b="1" dirty="0" err="1"/>
              <a:t>tratamendurik</a:t>
            </a:r>
            <a:r>
              <a:rPr lang="es-ES" sz="2200" b="1" dirty="0"/>
              <a:t> </a:t>
            </a:r>
            <a:r>
              <a:rPr lang="es-ES" sz="2200" b="1" dirty="0" err="1"/>
              <a:t>AGari</a:t>
            </a:r>
            <a:r>
              <a:rPr lang="es-ES" sz="2200" b="1" dirty="0"/>
              <a:t> </a:t>
            </a:r>
            <a:r>
              <a:rPr lang="es-ES" sz="2200" b="1" dirty="0" err="1"/>
              <a:t>lotutako</a:t>
            </a:r>
            <a:r>
              <a:rPr lang="es-ES" sz="2200" b="1" dirty="0"/>
              <a:t> </a:t>
            </a:r>
            <a:r>
              <a:rPr lang="es-ES" sz="2200" b="1" dirty="0" err="1"/>
              <a:t>neuroendekapen-prozesua</a:t>
            </a:r>
            <a:r>
              <a:rPr lang="es-ES" sz="2200" b="1" dirty="0"/>
              <a:t> </a:t>
            </a:r>
            <a:r>
              <a:rPr lang="es-ES" sz="2200" b="1" dirty="0" err="1"/>
              <a:t>sendatzea</a:t>
            </a:r>
            <a:r>
              <a:rPr lang="es-ES" sz="2200" b="1" dirty="0"/>
              <a:t> </a:t>
            </a:r>
            <a:r>
              <a:rPr lang="es-ES" sz="2200" b="1" dirty="0" err="1"/>
              <a:t>edo</a:t>
            </a:r>
            <a:r>
              <a:rPr lang="es-ES" sz="2200" b="1" dirty="0"/>
              <a:t> </a:t>
            </a:r>
            <a:r>
              <a:rPr lang="es-ES" sz="2200" b="1" dirty="0" err="1"/>
              <a:t>gelditzea</a:t>
            </a:r>
            <a:r>
              <a:rPr lang="es-ES" sz="2200" b="1" dirty="0"/>
              <a:t> </a:t>
            </a:r>
            <a:r>
              <a:rPr lang="es-ES" sz="2200" b="1" dirty="0" err="1"/>
              <a:t>lortzen</a:t>
            </a:r>
            <a:r>
              <a:rPr lang="es-ES" sz="2200" b="1" dirty="0"/>
              <a:t> </a:t>
            </a:r>
            <a:r>
              <a:rPr lang="es-ES" sz="2200" b="1" dirty="0" err="1"/>
              <a:t>duenik</a:t>
            </a:r>
            <a:r>
              <a:rPr lang="es-ES" sz="2200" b="1" dirty="0"/>
              <a:t>. </a:t>
            </a:r>
            <a:r>
              <a:rPr lang="es-ES" sz="2200" b="1" dirty="0" err="1"/>
              <a:t>Sintomen</a:t>
            </a:r>
            <a:r>
              <a:rPr lang="es-ES" sz="2200" b="1" dirty="0"/>
              <a:t> </a:t>
            </a:r>
            <a:r>
              <a:rPr lang="es-ES" sz="2200" b="1" dirty="0" err="1"/>
              <a:t>kontrako</a:t>
            </a:r>
            <a:r>
              <a:rPr lang="es-ES" sz="2200" b="1" dirty="0"/>
              <a:t> </a:t>
            </a:r>
            <a:r>
              <a:rPr lang="es-ES" sz="2200" b="1" dirty="0" err="1"/>
              <a:t>tratamenduak</a:t>
            </a:r>
            <a:r>
              <a:rPr lang="es-ES" sz="2200" b="1" dirty="0"/>
              <a:t> </a:t>
            </a:r>
            <a:r>
              <a:rPr lang="es-ES" sz="2200" b="1" dirty="0" err="1"/>
              <a:t>besterik</a:t>
            </a:r>
            <a:r>
              <a:rPr lang="es-ES" sz="2200" b="1" dirty="0"/>
              <a:t> </a:t>
            </a:r>
            <a:r>
              <a:rPr lang="es-ES" sz="2200" b="1" dirty="0" err="1"/>
              <a:t>ez</a:t>
            </a:r>
            <a:r>
              <a:rPr lang="es-ES" sz="2200" b="1" dirty="0"/>
              <a:t> </a:t>
            </a:r>
            <a:r>
              <a:rPr lang="es-ES" sz="2200" b="1" dirty="0" err="1"/>
              <a:t>daude</a:t>
            </a:r>
            <a:r>
              <a:rPr lang="es-ES" sz="2200" b="1" dirty="0"/>
              <a:t>. </a:t>
            </a:r>
          </a:p>
          <a:p>
            <a:pPr marL="457200" lvl="1" indent="0" algn="just">
              <a:lnSpc>
                <a:spcPct val="110000"/>
              </a:lnSpc>
              <a:spcBef>
                <a:spcPts val="1200"/>
              </a:spcBef>
              <a:buNone/>
            </a:pPr>
            <a:endParaRPr lang="es-ES" sz="1800" dirty="0"/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433802" y="995430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102153" y="276343"/>
            <a:ext cx="11376280" cy="813680"/>
          </a:xfrm>
        </p:spPr>
        <p:txBody>
          <a:bodyPr>
            <a:noAutofit/>
          </a:bodyPr>
          <a:lstStyle/>
          <a:p>
            <a:pPr algn="ctr"/>
            <a:r>
              <a:rPr lang="es-ES" sz="3200" dirty="0">
                <a:solidFill>
                  <a:srgbClr val="4E9EBA"/>
                </a:solidFill>
                <a:latin typeface="Arial Black" pitchFamily="34" charset="0"/>
              </a:rPr>
              <a:t>TRATAMENDUA</a:t>
            </a:r>
            <a:endParaRPr lang="es-ES" sz="3200" dirty="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8329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33802" y="1330980"/>
            <a:ext cx="11161486" cy="474264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2200" b="1" dirty="0" err="1"/>
              <a:t>Tratamenduaren</a:t>
            </a:r>
            <a:r>
              <a:rPr lang="es-ES" sz="2200" b="1" dirty="0"/>
              <a:t> </a:t>
            </a:r>
            <a:r>
              <a:rPr lang="es-ES" sz="2200" b="1" dirty="0" err="1"/>
              <a:t>lehenengo</a:t>
            </a:r>
            <a:r>
              <a:rPr lang="es-ES" sz="2200" b="1" dirty="0"/>
              <a:t> </a:t>
            </a:r>
            <a:r>
              <a:rPr lang="es-ES" sz="2200" b="1" dirty="0" err="1"/>
              <a:t>pausoa</a:t>
            </a:r>
            <a:r>
              <a:rPr lang="es-ES" sz="2200" b="1" dirty="0"/>
              <a:t> </a:t>
            </a:r>
            <a:r>
              <a:rPr lang="es-ES" sz="2200" b="1" dirty="0" err="1"/>
              <a:t>dira</a:t>
            </a:r>
            <a:r>
              <a:rPr lang="es-ES" sz="2200" dirty="0"/>
              <a:t>, eta </a:t>
            </a:r>
            <a:r>
              <a:rPr lang="es-ES" sz="2200" dirty="0" err="1"/>
              <a:t>beti</a:t>
            </a:r>
            <a:r>
              <a:rPr lang="es-ES" sz="2200" dirty="0"/>
              <a:t> </a:t>
            </a:r>
            <a:r>
              <a:rPr lang="es-ES" sz="2200" dirty="0" err="1"/>
              <a:t>mantendu</a:t>
            </a:r>
            <a:r>
              <a:rPr lang="es-ES" sz="2200" dirty="0"/>
              <a:t> </a:t>
            </a:r>
            <a:r>
              <a:rPr lang="es-ES" sz="2200" dirty="0" err="1"/>
              <a:t>behar</a:t>
            </a:r>
            <a:r>
              <a:rPr lang="es-ES" sz="2200" dirty="0"/>
              <a:t> </a:t>
            </a:r>
            <a:r>
              <a:rPr lang="es-ES" sz="2200" dirty="0" err="1"/>
              <a:t>dira</a:t>
            </a:r>
            <a:r>
              <a:rPr lang="es-ES" sz="2200" dirty="0"/>
              <a:t>, </a:t>
            </a:r>
            <a:r>
              <a:rPr lang="es-ES" sz="2200" dirty="0" err="1"/>
              <a:t>baita</a:t>
            </a:r>
            <a:r>
              <a:rPr lang="es-ES" sz="2200" dirty="0"/>
              <a:t> </a:t>
            </a:r>
            <a:r>
              <a:rPr lang="es-ES" sz="2200" dirty="0" err="1"/>
              <a:t>tratamendu</a:t>
            </a:r>
            <a:r>
              <a:rPr lang="es-ES" sz="2200" dirty="0"/>
              <a:t> </a:t>
            </a:r>
            <a:r>
              <a:rPr lang="es-ES" sz="2200" dirty="0" err="1"/>
              <a:t>farmakologikoa</a:t>
            </a:r>
            <a:r>
              <a:rPr lang="es-ES" sz="2200" dirty="0"/>
              <a:t> </a:t>
            </a:r>
            <a:r>
              <a:rPr lang="es-ES" sz="2200" dirty="0" err="1"/>
              <a:t>hasi</a:t>
            </a:r>
            <a:r>
              <a:rPr lang="es-ES" sz="2200" dirty="0"/>
              <a:t> </a:t>
            </a:r>
            <a:r>
              <a:rPr lang="es-ES" sz="2200" dirty="0" err="1"/>
              <a:t>behar</a:t>
            </a:r>
            <a:r>
              <a:rPr lang="es-ES" sz="2200" dirty="0"/>
              <a:t> dela </a:t>
            </a:r>
            <a:r>
              <a:rPr lang="es-ES" sz="2200" dirty="0" err="1"/>
              <a:t>adierazten</a:t>
            </a:r>
            <a:r>
              <a:rPr lang="es-ES" sz="2200" dirty="0"/>
              <a:t> </a:t>
            </a:r>
            <a:r>
              <a:rPr lang="es-ES" sz="2200" dirty="0" err="1"/>
              <a:t>denean</a:t>
            </a:r>
            <a:r>
              <a:rPr lang="es-ES" sz="2200" dirty="0"/>
              <a:t> ere. </a:t>
            </a:r>
          </a:p>
          <a:p>
            <a:pPr marL="0" indent="0" algn="just">
              <a:buNone/>
            </a:pPr>
            <a:endParaRPr lang="es-ES" sz="2200" dirty="0"/>
          </a:p>
          <a:p>
            <a:pPr algn="just"/>
            <a:r>
              <a:rPr lang="es-ES" sz="2200" dirty="0" err="1"/>
              <a:t>Arreta</a:t>
            </a:r>
            <a:r>
              <a:rPr lang="es-ES" sz="2200" dirty="0"/>
              <a:t> </a:t>
            </a:r>
            <a:r>
              <a:rPr lang="es-ES" sz="2200" dirty="0" err="1"/>
              <a:t>pazientean</a:t>
            </a:r>
            <a:r>
              <a:rPr lang="es-ES" sz="2200" dirty="0"/>
              <a:t> </a:t>
            </a:r>
            <a:r>
              <a:rPr lang="es-ES" sz="2200" dirty="0" err="1"/>
              <a:t>jartzen</a:t>
            </a:r>
            <a:r>
              <a:rPr lang="es-ES" sz="2200" dirty="0"/>
              <a:t> </a:t>
            </a:r>
            <a:r>
              <a:rPr lang="es-ES" sz="2200" dirty="0" err="1"/>
              <a:t>duten</a:t>
            </a:r>
            <a:r>
              <a:rPr lang="es-ES" sz="2200" dirty="0"/>
              <a:t> </a:t>
            </a:r>
            <a:r>
              <a:rPr lang="es-ES" sz="2200" dirty="0" err="1"/>
              <a:t>esku-hartzeen</a:t>
            </a:r>
            <a:r>
              <a:rPr lang="es-ES" sz="2200" dirty="0"/>
              <a:t> </a:t>
            </a:r>
            <a:r>
              <a:rPr lang="es-ES" sz="2200" dirty="0" err="1"/>
              <a:t>artean</a:t>
            </a:r>
            <a:r>
              <a:rPr lang="es-ES" sz="2200" dirty="0"/>
              <a:t> </a:t>
            </a:r>
            <a:r>
              <a:rPr lang="es-ES" sz="2200" dirty="0" err="1"/>
              <a:t>daude</a:t>
            </a:r>
            <a:r>
              <a:rPr lang="es-ES" sz="2200" dirty="0"/>
              <a:t> </a:t>
            </a:r>
            <a:r>
              <a:rPr lang="es-ES" sz="2200" dirty="0" err="1"/>
              <a:t>estimulazioa</a:t>
            </a:r>
            <a:r>
              <a:rPr lang="es-ES" sz="2200" dirty="0"/>
              <a:t> eta </a:t>
            </a:r>
            <a:r>
              <a:rPr lang="es-ES" sz="2200" dirty="0" err="1"/>
              <a:t>entrenamendu</a:t>
            </a:r>
            <a:r>
              <a:rPr lang="es-ES" sz="2200" dirty="0"/>
              <a:t> </a:t>
            </a:r>
            <a:r>
              <a:rPr lang="es-ES" sz="2200" dirty="0" err="1"/>
              <a:t>kognitiboa</a:t>
            </a:r>
            <a:r>
              <a:rPr lang="es-ES" sz="2200" dirty="0"/>
              <a:t>, </a:t>
            </a:r>
            <a:r>
              <a:rPr lang="es-ES" sz="2200" dirty="0" err="1"/>
              <a:t>jarduera</a:t>
            </a:r>
            <a:r>
              <a:rPr lang="es-ES" sz="2200" dirty="0"/>
              <a:t> </a:t>
            </a:r>
            <a:r>
              <a:rPr lang="es-ES" sz="2200" dirty="0" err="1"/>
              <a:t>fisikoa</a:t>
            </a:r>
            <a:r>
              <a:rPr lang="es-ES" sz="2200" dirty="0"/>
              <a:t> eta </a:t>
            </a:r>
            <a:r>
              <a:rPr lang="es-ES" sz="2200" dirty="0" err="1"/>
              <a:t>errehabilitazioa</a:t>
            </a:r>
            <a:r>
              <a:rPr lang="es-ES" sz="2200" dirty="0"/>
              <a:t>, </a:t>
            </a:r>
            <a:r>
              <a:rPr lang="es-ES" sz="2200" dirty="0" err="1"/>
              <a:t>eguneroko</a:t>
            </a:r>
            <a:r>
              <a:rPr lang="es-ES" sz="2200" dirty="0"/>
              <a:t> </a:t>
            </a:r>
            <a:r>
              <a:rPr lang="es-ES" sz="2200" dirty="0" err="1"/>
              <a:t>bizitzako</a:t>
            </a:r>
            <a:r>
              <a:rPr lang="es-ES" sz="2200" dirty="0"/>
              <a:t> </a:t>
            </a:r>
            <a:r>
              <a:rPr lang="es-ES" sz="2200" dirty="0" err="1"/>
              <a:t>jardueren</a:t>
            </a:r>
            <a:r>
              <a:rPr lang="es-ES" sz="2200" dirty="0"/>
              <a:t> </a:t>
            </a:r>
            <a:r>
              <a:rPr lang="es-ES" sz="2200" dirty="0" err="1"/>
              <a:t>entrenamendua</a:t>
            </a:r>
            <a:r>
              <a:rPr lang="es-ES" sz="2200" dirty="0"/>
              <a:t>, </a:t>
            </a:r>
            <a:r>
              <a:rPr lang="es-ES" sz="2200" dirty="0" err="1"/>
              <a:t>bai</a:t>
            </a:r>
            <a:r>
              <a:rPr lang="es-ES" sz="2200" dirty="0"/>
              <a:t> eta </a:t>
            </a:r>
            <a:r>
              <a:rPr lang="es-ES" sz="2200" dirty="0" err="1"/>
              <a:t>bestelako</a:t>
            </a:r>
            <a:r>
              <a:rPr lang="es-ES" sz="2200" dirty="0"/>
              <a:t> terapia </a:t>
            </a:r>
            <a:r>
              <a:rPr lang="es-ES" sz="2200" dirty="0" err="1"/>
              <a:t>okupazionalak</a:t>
            </a:r>
            <a:r>
              <a:rPr lang="es-ES" sz="2200" dirty="0"/>
              <a:t>, </a:t>
            </a:r>
            <a:r>
              <a:rPr lang="es-ES" sz="2200" dirty="0" err="1"/>
              <a:t>musikaren</a:t>
            </a:r>
            <a:r>
              <a:rPr lang="es-ES" sz="2200" dirty="0"/>
              <a:t> </a:t>
            </a:r>
            <a:r>
              <a:rPr lang="es-ES" sz="2200" dirty="0" err="1"/>
              <a:t>bidez</a:t>
            </a:r>
            <a:r>
              <a:rPr lang="es-ES" sz="2200" dirty="0"/>
              <a:t>, </a:t>
            </a:r>
            <a:r>
              <a:rPr lang="es-ES" sz="2200" dirty="0" err="1"/>
              <a:t>animaliekiko</a:t>
            </a:r>
            <a:r>
              <a:rPr lang="es-ES" sz="2200" dirty="0"/>
              <a:t> </a:t>
            </a:r>
            <a:r>
              <a:rPr lang="es-ES" sz="2200" dirty="0" err="1"/>
              <a:t>harremanaren</a:t>
            </a:r>
            <a:r>
              <a:rPr lang="es-ES" sz="2200" dirty="0"/>
              <a:t> </a:t>
            </a:r>
            <a:r>
              <a:rPr lang="es-ES" sz="2200" dirty="0" err="1"/>
              <a:t>bidez</a:t>
            </a:r>
            <a:r>
              <a:rPr lang="es-ES" sz="2200" dirty="0"/>
              <a:t>, </a:t>
            </a:r>
            <a:r>
              <a:rPr lang="es-ES" sz="2200" dirty="0" err="1"/>
              <a:t>artearen</a:t>
            </a:r>
            <a:r>
              <a:rPr lang="es-ES" sz="2200" dirty="0"/>
              <a:t> </a:t>
            </a:r>
            <a:r>
              <a:rPr lang="es-ES" sz="2200" dirty="0" err="1"/>
              <a:t>bidez</a:t>
            </a:r>
            <a:r>
              <a:rPr lang="es-ES" sz="2200" dirty="0"/>
              <a:t> </a:t>
            </a:r>
            <a:r>
              <a:rPr lang="es-ES" sz="2200" dirty="0" err="1"/>
              <a:t>etab</a:t>
            </a:r>
            <a:r>
              <a:rPr lang="es-ES" sz="2200" dirty="0"/>
              <a:t>. </a:t>
            </a:r>
          </a:p>
          <a:p>
            <a:pPr marL="0" indent="0" algn="just">
              <a:buNone/>
            </a:pPr>
            <a:endParaRPr lang="es-ES" sz="2200" dirty="0"/>
          </a:p>
          <a:p>
            <a:pPr algn="just"/>
            <a:r>
              <a:rPr lang="es-ES" sz="2200" dirty="0"/>
              <a:t>Era </a:t>
            </a:r>
            <a:r>
              <a:rPr lang="es-ES" sz="2200" dirty="0" err="1"/>
              <a:t>berean</a:t>
            </a:r>
            <a:r>
              <a:rPr lang="es-ES" sz="2200" dirty="0"/>
              <a:t>, </a:t>
            </a:r>
            <a:r>
              <a:rPr lang="es-ES" sz="2200" dirty="0" err="1"/>
              <a:t>NICEk</a:t>
            </a:r>
            <a:r>
              <a:rPr lang="es-ES" sz="2200" dirty="0"/>
              <a:t>, AG </a:t>
            </a:r>
            <a:r>
              <a:rPr lang="es-ES" sz="2200" dirty="0" err="1"/>
              <a:t>arin-ertaina</a:t>
            </a:r>
            <a:r>
              <a:rPr lang="es-ES" sz="2200" dirty="0"/>
              <a:t> </a:t>
            </a:r>
            <a:r>
              <a:rPr lang="es-ES" sz="2200" dirty="0" err="1"/>
              <a:t>dutenentzat</a:t>
            </a:r>
            <a:r>
              <a:rPr lang="es-ES" sz="2200" dirty="0"/>
              <a:t>, </a:t>
            </a:r>
            <a:r>
              <a:rPr lang="es-ES" sz="2200" dirty="0" err="1"/>
              <a:t>alde</a:t>
            </a:r>
            <a:r>
              <a:rPr lang="es-ES" sz="2200" dirty="0"/>
              <a:t> </a:t>
            </a:r>
            <a:r>
              <a:rPr lang="es-ES" sz="2200" dirty="0" err="1"/>
              <a:t>batetik</a:t>
            </a:r>
            <a:r>
              <a:rPr lang="es-ES" sz="2200" dirty="0"/>
              <a:t> </a:t>
            </a:r>
            <a:r>
              <a:rPr lang="es-ES" sz="2200" dirty="0" err="1"/>
              <a:t>gomendatzen</a:t>
            </a:r>
            <a:r>
              <a:rPr lang="es-ES" sz="2200" dirty="0"/>
              <a:t> du </a:t>
            </a:r>
            <a:r>
              <a:rPr lang="es-ES" sz="2200" dirty="0" err="1"/>
              <a:t>ongizatea</a:t>
            </a:r>
            <a:r>
              <a:rPr lang="es-ES" sz="2200" dirty="0"/>
              <a:t> </a:t>
            </a:r>
            <a:r>
              <a:rPr lang="es-ES" sz="2200" dirty="0" err="1"/>
              <a:t>sustatzeko</a:t>
            </a:r>
            <a:r>
              <a:rPr lang="es-ES" sz="2200" dirty="0"/>
              <a:t> </a:t>
            </a:r>
            <a:r>
              <a:rPr lang="es-ES" sz="2200" dirty="0" err="1"/>
              <a:t>jarduerak</a:t>
            </a:r>
            <a:r>
              <a:rPr lang="es-ES" sz="2200" dirty="0"/>
              <a:t> </a:t>
            </a:r>
            <a:r>
              <a:rPr lang="es-ES" sz="2200" dirty="0" err="1"/>
              <a:t>eskaintzea</a:t>
            </a:r>
            <a:r>
              <a:rPr lang="es-ES" sz="2200" dirty="0"/>
              <a:t>, </a:t>
            </a:r>
            <a:r>
              <a:rPr lang="es-ES" sz="2200" dirty="0" err="1"/>
              <a:t>pertsonaren</a:t>
            </a:r>
            <a:r>
              <a:rPr lang="es-ES" sz="2200" dirty="0"/>
              <a:t> </a:t>
            </a:r>
            <a:r>
              <a:rPr lang="es-ES" sz="2200" dirty="0" err="1"/>
              <a:t>gustuetara</a:t>
            </a:r>
            <a:r>
              <a:rPr lang="es-ES" sz="2200" dirty="0"/>
              <a:t> </a:t>
            </a:r>
            <a:r>
              <a:rPr lang="es-ES" sz="2200" dirty="0" err="1"/>
              <a:t>egokituta</a:t>
            </a:r>
            <a:r>
              <a:rPr lang="es-ES" sz="2200" dirty="0"/>
              <a:t>, eta </a:t>
            </a:r>
            <a:r>
              <a:rPr lang="es-ES" sz="2200" dirty="0" err="1"/>
              <a:t>horrez</a:t>
            </a:r>
            <a:r>
              <a:rPr lang="es-ES" sz="2200" dirty="0"/>
              <a:t> </a:t>
            </a:r>
            <a:r>
              <a:rPr lang="es-ES" sz="2200" dirty="0" err="1"/>
              <a:t>gain</a:t>
            </a:r>
            <a:r>
              <a:rPr lang="es-ES" sz="2200" dirty="0"/>
              <a:t> </a:t>
            </a:r>
            <a:r>
              <a:rPr lang="es-ES" sz="2200" dirty="0" err="1"/>
              <a:t>estimulazio</a:t>
            </a:r>
            <a:r>
              <a:rPr lang="es-ES" sz="2200" dirty="0"/>
              <a:t> </a:t>
            </a:r>
            <a:r>
              <a:rPr lang="es-ES" sz="2200" dirty="0" err="1"/>
              <a:t>kognitiborako</a:t>
            </a:r>
            <a:r>
              <a:rPr lang="es-ES" sz="2200" dirty="0"/>
              <a:t> </a:t>
            </a:r>
            <a:r>
              <a:rPr lang="es-ES" sz="2200" dirty="0" err="1"/>
              <a:t>talde</a:t>
            </a:r>
            <a:r>
              <a:rPr lang="es-ES" sz="2200" dirty="0"/>
              <a:t>-terapia </a:t>
            </a:r>
            <a:r>
              <a:rPr lang="es-ES" sz="2200" dirty="0" err="1"/>
              <a:t>eskaintzea</a:t>
            </a:r>
            <a:r>
              <a:rPr lang="es-ES" sz="2200" dirty="0"/>
              <a:t>, eta, </a:t>
            </a:r>
            <a:r>
              <a:rPr lang="es-ES" sz="2200" dirty="0" err="1"/>
              <a:t>beste</a:t>
            </a:r>
            <a:r>
              <a:rPr lang="es-ES" sz="2200" dirty="0"/>
              <a:t> </a:t>
            </a:r>
            <a:r>
              <a:rPr lang="es-ES" sz="2200" dirty="0" err="1"/>
              <a:t>aldetik</a:t>
            </a:r>
            <a:r>
              <a:rPr lang="es-ES" sz="2200" dirty="0"/>
              <a:t>, </a:t>
            </a:r>
            <a:r>
              <a:rPr lang="es-ES" sz="2200" dirty="0" err="1"/>
              <a:t>aintzakotzat</a:t>
            </a:r>
            <a:r>
              <a:rPr lang="es-ES" sz="2200" dirty="0"/>
              <a:t> </a:t>
            </a:r>
            <a:r>
              <a:rPr lang="es-ES" sz="2200" dirty="0" err="1"/>
              <a:t>hartzea</a:t>
            </a:r>
            <a:r>
              <a:rPr lang="es-ES" sz="2200" dirty="0"/>
              <a:t> </a:t>
            </a:r>
            <a:r>
              <a:rPr lang="es-ES" sz="2200" dirty="0" err="1"/>
              <a:t>talde-oroipenaren</a:t>
            </a:r>
            <a:r>
              <a:rPr lang="es-ES" sz="2200" dirty="0"/>
              <a:t> terapia, </a:t>
            </a:r>
            <a:r>
              <a:rPr lang="es-ES" sz="2200" dirty="0" err="1"/>
              <a:t>errehabilitazio</a:t>
            </a:r>
            <a:r>
              <a:rPr lang="es-ES" sz="2200" dirty="0"/>
              <a:t> </a:t>
            </a:r>
            <a:r>
              <a:rPr lang="es-ES" sz="2200" dirty="0" err="1"/>
              <a:t>kognitiboa</a:t>
            </a:r>
            <a:r>
              <a:rPr lang="es-ES" sz="2200" dirty="0"/>
              <a:t> </a:t>
            </a:r>
            <a:r>
              <a:rPr lang="es-ES" sz="2200" dirty="0" err="1"/>
              <a:t>edo</a:t>
            </a:r>
            <a:r>
              <a:rPr lang="es-ES" sz="2200" dirty="0"/>
              <a:t> terapia </a:t>
            </a:r>
            <a:r>
              <a:rPr lang="es-ES" sz="2200" dirty="0" err="1"/>
              <a:t>okupazionala</a:t>
            </a:r>
            <a:r>
              <a:rPr lang="es-ES" sz="2200" dirty="0"/>
              <a:t>, AG </a:t>
            </a:r>
            <a:r>
              <a:rPr lang="es-ES" sz="2200" dirty="0" err="1"/>
              <a:t>arin-ertaina</a:t>
            </a:r>
            <a:r>
              <a:rPr lang="es-ES" sz="2200" dirty="0"/>
              <a:t> </a:t>
            </a:r>
            <a:r>
              <a:rPr lang="es-ES" sz="2200" dirty="0" err="1"/>
              <a:t>duten</a:t>
            </a:r>
            <a:r>
              <a:rPr lang="es-ES" sz="2200" dirty="0"/>
              <a:t> </a:t>
            </a:r>
            <a:r>
              <a:rPr lang="es-ES" sz="2200" dirty="0" err="1"/>
              <a:t>pertsonen</a:t>
            </a:r>
            <a:r>
              <a:rPr lang="es-ES" sz="2200" dirty="0"/>
              <a:t> </a:t>
            </a:r>
            <a:r>
              <a:rPr lang="es-ES" sz="2200" dirty="0" err="1"/>
              <a:t>gaitasun</a:t>
            </a:r>
            <a:r>
              <a:rPr lang="es-ES" sz="2200" dirty="0"/>
              <a:t> </a:t>
            </a:r>
            <a:r>
              <a:rPr lang="es-ES" sz="2200" dirty="0" err="1"/>
              <a:t>funtzionala</a:t>
            </a:r>
            <a:r>
              <a:rPr lang="es-ES" sz="2200" dirty="0"/>
              <a:t> </a:t>
            </a:r>
            <a:r>
              <a:rPr lang="es-ES" sz="2200" dirty="0" err="1"/>
              <a:t>indartzeko</a:t>
            </a:r>
            <a:r>
              <a:rPr lang="es-ES" sz="2200" dirty="0"/>
              <a:t>. 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515257" y="1223040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142085" y="237523"/>
            <a:ext cx="11376280" cy="884834"/>
          </a:xfrm>
        </p:spPr>
        <p:txBody>
          <a:bodyPr>
            <a:noAutofit/>
          </a:bodyPr>
          <a:lstStyle/>
          <a:p>
            <a:pPr algn="ctr"/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Neurri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ez-farmakologikoak</a:t>
            </a:r>
            <a:endParaRPr lang="es-ES" sz="3200" dirty="0">
              <a:solidFill>
                <a:srgbClr val="4E9EBA"/>
              </a:solidFill>
              <a:latin typeface="Arial Blac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81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433802" y="1330980"/>
            <a:ext cx="11161486" cy="477620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ES" sz="1800" dirty="0" err="1"/>
              <a:t>Sintoma</a:t>
            </a:r>
            <a:r>
              <a:rPr lang="es-ES" sz="1800" dirty="0"/>
              <a:t> </a:t>
            </a:r>
            <a:r>
              <a:rPr lang="es-ES" sz="1800" dirty="0" err="1"/>
              <a:t>kognitiboak</a:t>
            </a:r>
            <a:r>
              <a:rPr lang="es-ES" sz="1800" dirty="0"/>
              <a:t> </a:t>
            </a:r>
            <a:r>
              <a:rPr lang="es-ES" sz="1800" dirty="0" err="1"/>
              <a:t>tratatzeko</a:t>
            </a:r>
            <a:r>
              <a:rPr lang="es-ES" sz="1800" dirty="0"/>
              <a:t>, </a:t>
            </a:r>
            <a:r>
              <a:rPr lang="es-ES" sz="2200" b="1" dirty="0" err="1">
                <a:solidFill>
                  <a:srgbClr val="4E9EBA"/>
                </a:solidFill>
              </a:rPr>
              <a:t>azetilkolinesterasaren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2200" b="1" dirty="0" err="1">
                <a:solidFill>
                  <a:srgbClr val="4E9EBA"/>
                </a:solidFill>
              </a:rPr>
              <a:t>inhibitzaileak</a:t>
            </a:r>
            <a:r>
              <a:rPr lang="es-ES" sz="2200" b="1" dirty="0">
                <a:solidFill>
                  <a:srgbClr val="4E9EBA"/>
                </a:solidFill>
              </a:rPr>
              <a:t> </a:t>
            </a:r>
            <a:r>
              <a:rPr lang="es-ES" sz="1800" dirty="0"/>
              <a:t>(</a:t>
            </a:r>
            <a:r>
              <a:rPr lang="es-ES" sz="1800" dirty="0" err="1"/>
              <a:t>donepeziloa</a:t>
            </a:r>
            <a:r>
              <a:rPr lang="es-ES" sz="1800" dirty="0"/>
              <a:t>, </a:t>
            </a:r>
            <a:r>
              <a:rPr lang="es-ES" sz="1800" dirty="0" err="1"/>
              <a:t>erribastigmina</a:t>
            </a:r>
            <a:r>
              <a:rPr lang="es-ES" sz="1800" dirty="0"/>
              <a:t> eta </a:t>
            </a:r>
            <a:r>
              <a:rPr lang="es-ES" sz="1800" dirty="0" err="1"/>
              <a:t>galantamina</a:t>
            </a:r>
            <a:r>
              <a:rPr lang="es-ES" sz="1800" dirty="0"/>
              <a:t>) eta </a:t>
            </a:r>
            <a:r>
              <a:rPr lang="es-ES" sz="2200" b="1" dirty="0">
                <a:solidFill>
                  <a:srgbClr val="4E9EBA"/>
                </a:solidFill>
              </a:rPr>
              <a:t>memantina</a:t>
            </a:r>
            <a:r>
              <a:rPr lang="es-ES" sz="1800" dirty="0"/>
              <a:t> </a:t>
            </a:r>
            <a:r>
              <a:rPr lang="es-ES" sz="1800" dirty="0" err="1"/>
              <a:t>erabiltzen</a:t>
            </a:r>
            <a:r>
              <a:rPr lang="es-ES" sz="1800" dirty="0"/>
              <a:t> </a:t>
            </a:r>
            <a:r>
              <a:rPr lang="es-ES" sz="1800" dirty="0" err="1"/>
              <a:t>dira</a:t>
            </a:r>
            <a:r>
              <a:rPr lang="es-ES" sz="1800" dirty="0"/>
              <a:t>. </a:t>
            </a:r>
          </a:p>
          <a:p>
            <a:pPr algn="just"/>
            <a:r>
              <a:rPr lang="es-ES" sz="1800" dirty="0" err="1"/>
              <a:t>Medikamentu</a:t>
            </a:r>
            <a:r>
              <a:rPr lang="es-ES" sz="1800" dirty="0"/>
              <a:t> </a:t>
            </a:r>
            <a:r>
              <a:rPr lang="es-ES" sz="1800" dirty="0" err="1"/>
              <a:t>horien</a:t>
            </a:r>
            <a:r>
              <a:rPr lang="es-ES" sz="1800" dirty="0"/>
              <a:t> </a:t>
            </a:r>
            <a:r>
              <a:rPr lang="es-ES" sz="1800" dirty="0" err="1"/>
              <a:t>eraginkortasunaren</a:t>
            </a:r>
            <a:r>
              <a:rPr lang="es-ES" sz="1800" dirty="0"/>
              <a:t> </a:t>
            </a:r>
            <a:r>
              <a:rPr lang="es-ES" sz="1800" dirty="0" err="1"/>
              <a:t>inguruko</a:t>
            </a:r>
            <a:r>
              <a:rPr lang="es-ES" sz="1800" dirty="0"/>
              <a:t> </a:t>
            </a:r>
            <a:r>
              <a:rPr lang="es-ES" sz="1800" dirty="0" err="1"/>
              <a:t>ebidentzia</a:t>
            </a:r>
            <a:r>
              <a:rPr lang="es-ES" sz="1800" dirty="0"/>
              <a:t> </a:t>
            </a:r>
            <a:r>
              <a:rPr lang="es-ES" sz="1800" dirty="0" err="1"/>
              <a:t>nahiko</a:t>
            </a:r>
            <a:r>
              <a:rPr lang="es-ES" sz="1800" dirty="0"/>
              <a:t> </a:t>
            </a:r>
            <a:r>
              <a:rPr lang="es-ES" sz="1800" dirty="0" err="1"/>
              <a:t>mugatua</a:t>
            </a:r>
            <a:r>
              <a:rPr lang="es-ES" sz="1800" dirty="0"/>
              <a:t> da. Hori dela-eta, </a:t>
            </a:r>
            <a:r>
              <a:rPr lang="es-ES" sz="1800" dirty="0" err="1"/>
              <a:t>kontuz</a:t>
            </a:r>
            <a:r>
              <a:rPr lang="es-ES" sz="1800" dirty="0"/>
              <a:t> </a:t>
            </a:r>
            <a:r>
              <a:rPr lang="es-ES" sz="1800" dirty="0" err="1"/>
              <a:t>erabaki</a:t>
            </a:r>
            <a:r>
              <a:rPr lang="es-ES" sz="1800" dirty="0"/>
              <a:t> </a:t>
            </a:r>
            <a:r>
              <a:rPr lang="es-ES" sz="1800" dirty="0" err="1"/>
              <a:t>behar</a:t>
            </a:r>
            <a:r>
              <a:rPr lang="es-ES" sz="1800" dirty="0"/>
              <a:t> da </a:t>
            </a:r>
            <a:r>
              <a:rPr lang="es-ES" sz="1800" dirty="0" err="1"/>
              <a:t>zein</a:t>
            </a:r>
            <a:r>
              <a:rPr lang="es-ES" sz="1800" dirty="0"/>
              <a:t> </a:t>
            </a:r>
            <a:r>
              <a:rPr lang="es-ES" sz="1800" dirty="0" err="1"/>
              <a:t>pazienteri</a:t>
            </a:r>
            <a:r>
              <a:rPr lang="es-ES" sz="1800" dirty="0"/>
              <a:t> emango </a:t>
            </a:r>
            <a:r>
              <a:rPr lang="es-ES" sz="1800" dirty="0" err="1"/>
              <a:t>zaien</a:t>
            </a:r>
            <a:r>
              <a:rPr lang="es-ES" sz="1800" dirty="0"/>
              <a:t> </a:t>
            </a:r>
            <a:r>
              <a:rPr lang="es-ES" sz="1800" dirty="0" err="1"/>
              <a:t>tratamendu</a:t>
            </a:r>
            <a:r>
              <a:rPr lang="es-ES" sz="1800" dirty="0"/>
              <a:t> </a:t>
            </a:r>
            <a:r>
              <a:rPr lang="es-ES" sz="1800" dirty="0" err="1"/>
              <a:t>hori</a:t>
            </a:r>
            <a:r>
              <a:rPr lang="es-ES" sz="1800" dirty="0"/>
              <a:t>.</a:t>
            </a:r>
            <a:endParaRPr lang="es-ES" sz="800" dirty="0"/>
          </a:p>
          <a:p>
            <a:pPr algn="just"/>
            <a:r>
              <a:rPr lang="es-ES" sz="1800" dirty="0" err="1"/>
              <a:t>Dementziaren</a:t>
            </a:r>
            <a:r>
              <a:rPr lang="es-ES" sz="1800" dirty="0"/>
              <a:t> </a:t>
            </a:r>
            <a:r>
              <a:rPr lang="es-ES" sz="1800" dirty="0" err="1"/>
              <a:t>sintoma</a:t>
            </a:r>
            <a:r>
              <a:rPr lang="es-ES" sz="1800" dirty="0"/>
              <a:t> </a:t>
            </a:r>
            <a:r>
              <a:rPr lang="es-ES" sz="1800" dirty="0" err="1"/>
              <a:t>kognitiboentzako</a:t>
            </a:r>
            <a:r>
              <a:rPr lang="es-ES" sz="1800" dirty="0"/>
              <a:t> </a:t>
            </a:r>
            <a:r>
              <a:rPr lang="es-ES" sz="1800" dirty="0" err="1"/>
              <a:t>tratamendu</a:t>
            </a:r>
            <a:r>
              <a:rPr lang="es-ES" sz="1800" dirty="0"/>
              <a:t> </a:t>
            </a:r>
            <a:r>
              <a:rPr lang="es-ES" sz="1800" dirty="0" err="1"/>
              <a:t>farmakologikoa</a:t>
            </a:r>
            <a:r>
              <a:rPr lang="es-ES" sz="1800" dirty="0"/>
              <a:t> </a:t>
            </a:r>
            <a:r>
              <a:rPr lang="es-ES" sz="1800" dirty="0" err="1"/>
              <a:t>neurologiako</a:t>
            </a:r>
            <a:r>
              <a:rPr lang="es-ES" sz="1800" dirty="0"/>
              <a:t> </a:t>
            </a:r>
            <a:r>
              <a:rPr lang="es-ES" sz="1800" dirty="0" err="1"/>
              <a:t>edo</a:t>
            </a:r>
            <a:r>
              <a:rPr lang="es-ES" sz="1800" dirty="0"/>
              <a:t> </a:t>
            </a:r>
            <a:r>
              <a:rPr lang="es-ES" sz="1800" dirty="0" err="1"/>
              <a:t>psikiatriako</a:t>
            </a:r>
            <a:r>
              <a:rPr lang="es-ES" sz="1800" dirty="0"/>
              <a:t> </a:t>
            </a:r>
            <a:r>
              <a:rPr lang="es-ES" sz="1800" dirty="0" err="1"/>
              <a:t>espezialista</a:t>
            </a:r>
            <a:r>
              <a:rPr lang="es-ES" sz="1800" dirty="0"/>
              <a:t> </a:t>
            </a:r>
            <a:r>
              <a:rPr lang="es-ES" sz="1800" dirty="0" err="1"/>
              <a:t>batek</a:t>
            </a:r>
            <a:r>
              <a:rPr lang="es-ES" sz="1800" dirty="0"/>
              <a:t> </a:t>
            </a:r>
            <a:r>
              <a:rPr lang="es-ES" sz="1800" dirty="0" err="1"/>
              <a:t>bakarrik</a:t>
            </a:r>
            <a:r>
              <a:rPr lang="es-ES" sz="1800" dirty="0"/>
              <a:t> </a:t>
            </a:r>
            <a:r>
              <a:rPr lang="es-ES" sz="1800" dirty="0" err="1"/>
              <a:t>jar</a:t>
            </a:r>
            <a:r>
              <a:rPr lang="es-ES" sz="1800" dirty="0"/>
              <a:t> </a:t>
            </a:r>
            <a:r>
              <a:rPr lang="es-ES" sz="1800" dirty="0" err="1"/>
              <a:t>dezake</a:t>
            </a:r>
            <a:r>
              <a:rPr lang="es-ES" sz="1800" dirty="0">
                <a:solidFill>
                  <a:schemeClr val="accent4"/>
                </a:solidFill>
              </a:rPr>
              <a:t> </a:t>
            </a:r>
            <a:r>
              <a:rPr lang="es-ES" sz="1800" dirty="0"/>
              <a:t>(</a:t>
            </a:r>
            <a:r>
              <a:rPr lang="es-ES" sz="1800" dirty="0" err="1"/>
              <a:t>Ikuskaritzak</a:t>
            </a:r>
            <a:r>
              <a:rPr lang="es-ES" sz="1800" dirty="0"/>
              <a:t> </a:t>
            </a:r>
            <a:r>
              <a:rPr lang="es-ES" sz="1800" dirty="0" err="1"/>
              <a:t>bisatu</a:t>
            </a:r>
            <a:r>
              <a:rPr lang="es-ES" sz="1800" dirty="0"/>
              <a:t> </a:t>
            </a:r>
            <a:r>
              <a:rPr lang="es-ES" sz="1800" dirty="0" err="1"/>
              <a:t>beharreko</a:t>
            </a:r>
            <a:r>
              <a:rPr lang="es-ES" sz="1800" dirty="0"/>
              <a:t> </a:t>
            </a:r>
            <a:r>
              <a:rPr lang="es-ES" sz="1800" dirty="0" err="1"/>
              <a:t>medikamentuak</a:t>
            </a:r>
            <a:r>
              <a:rPr lang="es-ES" sz="1800" dirty="0"/>
              <a:t> </a:t>
            </a:r>
            <a:r>
              <a:rPr lang="es-ES" sz="1800" dirty="0" err="1"/>
              <a:t>direlako</a:t>
            </a:r>
            <a:r>
              <a:rPr lang="es-ES" sz="1800" dirty="0"/>
              <a:t>).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1800" dirty="0"/>
              <a:t>Oso </a:t>
            </a:r>
            <a:r>
              <a:rPr lang="es-ES" sz="1800" dirty="0" err="1"/>
              <a:t>garrantzitsua</a:t>
            </a:r>
            <a:r>
              <a:rPr lang="es-ES" sz="1800" dirty="0"/>
              <a:t> da </a:t>
            </a:r>
            <a:r>
              <a:rPr lang="es-ES" sz="1800" dirty="0" err="1"/>
              <a:t>pazientearekin</a:t>
            </a:r>
            <a:r>
              <a:rPr lang="es-ES" sz="1800" dirty="0"/>
              <a:t> eta </a:t>
            </a:r>
            <a:r>
              <a:rPr lang="es-ES" sz="1800" dirty="0" err="1"/>
              <a:t>familiartekoekin</a:t>
            </a:r>
            <a:r>
              <a:rPr lang="es-ES" sz="1800" dirty="0"/>
              <a:t> </a:t>
            </a:r>
            <a:r>
              <a:rPr lang="es-ES" sz="1800" dirty="0" err="1"/>
              <a:t>ados</a:t>
            </a:r>
            <a:r>
              <a:rPr lang="es-ES" sz="1800" dirty="0"/>
              <a:t> jarrita </a:t>
            </a:r>
            <a:r>
              <a:rPr lang="es-ES" sz="1800" dirty="0" err="1"/>
              <a:t>erabakitzea</a:t>
            </a:r>
            <a:r>
              <a:rPr lang="es-ES" sz="1800" dirty="0"/>
              <a:t> </a:t>
            </a:r>
            <a:r>
              <a:rPr lang="es-ES" sz="1800" dirty="0" err="1"/>
              <a:t>tratamendua</a:t>
            </a:r>
            <a:r>
              <a:rPr lang="es-ES" sz="1800" dirty="0"/>
              <a:t> </a:t>
            </a:r>
            <a:r>
              <a:rPr lang="es-ES" sz="1800" dirty="0" err="1"/>
              <a:t>jartzea</a:t>
            </a:r>
            <a:r>
              <a:rPr lang="es-ES" sz="1800" dirty="0"/>
              <a:t> eta, </a:t>
            </a:r>
            <a:r>
              <a:rPr lang="es-ES" sz="1800" dirty="0" err="1"/>
              <a:t>halaber</a:t>
            </a:r>
            <a:r>
              <a:rPr lang="es-ES" sz="1800" dirty="0"/>
              <a:t>, </a:t>
            </a:r>
            <a:r>
              <a:rPr lang="es-ES" sz="1800" dirty="0" err="1"/>
              <a:t>pazienteari</a:t>
            </a:r>
            <a:r>
              <a:rPr lang="es-ES" sz="1800" dirty="0"/>
              <a:t> eta </a:t>
            </a:r>
            <a:r>
              <a:rPr lang="es-ES" sz="1800" dirty="0" err="1"/>
              <a:t>familiartekoei</a:t>
            </a:r>
            <a:r>
              <a:rPr lang="es-ES" sz="1800" dirty="0"/>
              <a:t> </a:t>
            </a:r>
            <a:r>
              <a:rPr lang="es-ES" sz="1800" dirty="0" err="1"/>
              <a:t>adieraztea</a:t>
            </a:r>
            <a:r>
              <a:rPr lang="es-ES" sz="1800" dirty="0"/>
              <a:t> </a:t>
            </a:r>
            <a:r>
              <a:rPr lang="es-ES" sz="1800" dirty="0" err="1"/>
              <a:t>benetan</a:t>
            </a:r>
            <a:r>
              <a:rPr lang="es-ES" sz="1800" dirty="0"/>
              <a:t> </a:t>
            </a:r>
            <a:r>
              <a:rPr lang="es-ES" sz="1800" dirty="0" err="1"/>
              <a:t>zer</a:t>
            </a:r>
            <a:r>
              <a:rPr lang="es-ES" sz="1800" dirty="0"/>
              <a:t> espero </a:t>
            </a:r>
            <a:r>
              <a:rPr lang="es-ES" sz="1800" dirty="0" err="1"/>
              <a:t>daitekeen</a:t>
            </a:r>
            <a:r>
              <a:rPr lang="es-ES" sz="1800" dirty="0"/>
              <a:t> </a:t>
            </a:r>
            <a:r>
              <a:rPr lang="es-ES" sz="1800" dirty="0" err="1"/>
              <a:t>tratamendu</a:t>
            </a:r>
            <a:r>
              <a:rPr lang="es-ES" sz="1800" dirty="0"/>
              <a:t> </a:t>
            </a:r>
            <a:r>
              <a:rPr lang="es-ES" sz="1800" dirty="0" err="1"/>
              <a:t>farmakologikoaren</a:t>
            </a:r>
            <a:r>
              <a:rPr lang="es-ES" sz="1800" dirty="0"/>
              <a:t> </a:t>
            </a:r>
            <a:r>
              <a:rPr lang="es-ES" sz="1800" dirty="0" err="1"/>
              <a:t>eraginkortasunari</a:t>
            </a:r>
            <a:r>
              <a:rPr lang="es-ES" sz="1800" dirty="0"/>
              <a:t> </a:t>
            </a:r>
            <a:r>
              <a:rPr lang="es-ES" sz="1800" dirty="0" err="1"/>
              <a:t>dagokionez</a:t>
            </a:r>
            <a:r>
              <a:rPr lang="es-ES" sz="1800" dirty="0"/>
              <a:t> (</a:t>
            </a:r>
            <a:r>
              <a:rPr lang="es-ES" sz="1800" dirty="0" err="1"/>
              <a:t>pazienteen</a:t>
            </a:r>
            <a:r>
              <a:rPr lang="es-ES" sz="1800" dirty="0"/>
              <a:t> % 30-50ek </a:t>
            </a:r>
            <a:r>
              <a:rPr lang="es-ES" sz="1800" dirty="0" err="1"/>
              <a:t>ez</a:t>
            </a:r>
            <a:r>
              <a:rPr lang="es-ES" sz="1800" dirty="0"/>
              <a:t> du </a:t>
            </a:r>
            <a:r>
              <a:rPr lang="es-ES" sz="1800" dirty="0" err="1"/>
              <a:t>inolako</a:t>
            </a:r>
            <a:r>
              <a:rPr lang="es-ES" sz="1800" dirty="0"/>
              <a:t> </a:t>
            </a:r>
            <a:r>
              <a:rPr lang="es-ES" sz="1800" dirty="0" err="1"/>
              <a:t>onurarik</a:t>
            </a:r>
            <a:r>
              <a:rPr lang="es-ES" sz="1800" dirty="0"/>
              <a:t> </a:t>
            </a:r>
            <a:r>
              <a:rPr lang="es-ES" sz="1800" dirty="0" err="1"/>
              <a:t>erakusten</a:t>
            </a:r>
            <a:r>
              <a:rPr lang="es-ES" sz="1800" dirty="0"/>
              <a:t>), </a:t>
            </a:r>
            <a:r>
              <a:rPr lang="es-ES" sz="1800" dirty="0" err="1"/>
              <a:t>zein</a:t>
            </a:r>
            <a:r>
              <a:rPr lang="es-ES" sz="1800" dirty="0"/>
              <a:t> </a:t>
            </a:r>
            <a:r>
              <a:rPr lang="es-ES" sz="1800" dirty="0" err="1"/>
              <a:t>kontrako</a:t>
            </a:r>
            <a:r>
              <a:rPr lang="es-ES" sz="1800" dirty="0"/>
              <a:t> </a:t>
            </a:r>
            <a:r>
              <a:rPr lang="es-ES" sz="1800" dirty="0" err="1"/>
              <a:t>efektu</a:t>
            </a:r>
            <a:r>
              <a:rPr lang="es-ES" sz="1800" dirty="0"/>
              <a:t> </a:t>
            </a:r>
            <a:r>
              <a:rPr lang="es-ES" sz="1800" dirty="0" err="1"/>
              <a:t>ager</a:t>
            </a:r>
            <a:r>
              <a:rPr lang="es-ES" sz="1800" dirty="0"/>
              <a:t> </a:t>
            </a:r>
            <a:r>
              <a:rPr lang="es-ES" sz="1800" dirty="0" err="1"/>
              <a:t>daitezkeen</a:t>
            </a:r>
            <a:r>
              <a:rPr lang="es-ES" sz="1800" dirty="0"/>
              <a:t> eta </a:t>
            </a:r>
            <a:r>
              <a:rPr lang="es-ES" sz="1800" dirty="0" err="1"/>
              <a:t>tratamendua</a:t>
            </a:r>
            <a:r>
              <a:rPr lang="es-ES" sz="1800" dirty="0"/>
              <a:t> </a:t>
            </a:r>
            <a:r>
              <a:rPr lang="es-ES" sz="1800" dirty="0" err="1"/>
              <a:t>kendu</a:t>
            </a:r>
            <a:r>
              <a:rPr lang="es-ES" sz="1800" dirty="0"/>
              <a:t> </a:t>
            </a:r>
            <a:r>
              <a:rPr lang="es-ES" sz="1800" dirty="0" err="1"/>
              <a:t>behar</a:t>
            </a:r>
            <a:r>
              <a:rPr lang="es-ES" sz="1800" dirty="0"/>
              <a:t> dela </a:t>
            </a:r>
            <a:r>
              <a:rPr lang="es-ES" sz="1800" dirty="0" err="1"/>
              <a:t>eraginkorra</a:t>
            </a:r>
            <a:r>
              <a:rPr lang="es-ES" sz="1800" dirty="0"/>
              <a:t> </a:t>
            </a:r>
            <a:r>
              <a:rPr lang="es-ES" sz="1800" dirty="0" err="1"/>
              <a:t>izateari</a:t>
            </a:r>
            <a:r>
              <a:rPr lang="es-ES" sz="1800" dirty="0"/>
              <a:t> </a:t>
            </a:r>
            <a:r>
              <a:rPr lang="es-ES" sz="1800" dirty="0" err="1"/>
              <a:t>uzten</a:t>
            </a:r>
            <a:r>
              <a:rPr lang="es-ES" sz="1800" dirty="0"/>
              <a:t> </a:t>
            </a:r>
            <a:r>
              <a:rPr lang="es-ES" sz="1800" dirty="0" err="1"/>
              <a:t>dionean</a:t>
            </a:r>
            <a:r>
              <a:rPr lang="es-ES" sz="1800" dirty="0"/>
              <a:t> </a:t>
            </a:r>
            <a:r>
              <a:rPr lang="es-ES" sz="1800" dirty="0" err="1"/>
              <a:t>edo</a:t>
            </a:r>
            <a:r>
              <a:rPr lang="es-ES" sz="1800" dirty="0"/>
              <a:t> </a:t>
            </a:r>
            <a:r>
              <a:rPr lang="es-ES" sz="1800" dirty="0" err="1"/>
              <a:t>pazientearen</a:t>
            </a:r>
            <a:r>
              <a:rPr lang="es-ES" sz="1800" dirty="0"/>
              <a:t> </a:t>
            </a:r>
            <a:r>
              <a:rPr lang="es-ES" sz="1800" dirty="0" err="1"/>
              <a:t>egoera</a:t>
            </a:r>
            <a:r>
              <a:rPr lang="es-ES" sz="1800" dirty="0"/>
              <a:t> </a:t>
            </a:r>
            <a:r>
              <a:rPr lang="es-ES" sz="1800" dirty="0" err="1"/>
              <a:t>klinikoak</a:t>
            </a:r>
            <a:r>
              <a:rPr lang="es-ES" sz="1800" dirty="0"/>
              <a:t> hala </a:t>
            </a:r>
            <a:r>
              <a:rPr lang="es-ES" sz="1800" dirty="0" err="1"/>
              <a:t>eskatzen</a:t>
            </a:r>
            <a:r>
              <a:rPr lang="es-ES" sz="1800" dirty="0"/>
              <a:t> </a:t>
            </a:r>
            <a:r>
              <a:rPr lang="es-ES" sz="1800" dirty="0" err="1"/>
              <a:t>duenean</a:t>
            </a:r>
            <a:r>
              <a:rPr lang="es-ES" sz="1800" dirty="0"/>
              <a:t>. 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1800" dirty="0" err="1"/>
              <a:t>Tratamenduak</a:t>
            </a:r>
            <a:r>
              <a:rPr lang="es-ES" sz="1800" dirty="0"/>
              <a:t> </a:t>
            </a:r>
            <a:r>
              <a:rPr lang="es-ES" sz="1800" dirty="0" err="1"/>
              <a:t>izandako</a:t>
            </a:r>
            <a:r>
              <a:rPr lang="es-ES" sz="1800" dirty="0"/>
              <a:t> </a:t>
            </a:r>
            <a:r>
              <a:rPr lang="es-ES" sz="1800" dirty="0" err="1"/>
              <a:t>eragina</a:t>
            </a:r>
            <a:r>
              <a:rPr lang="es-ES" sz="1800" dirty="0"/>
              <a:t> </a:t>
            </a:r>
            <a:r>
              <a:rPr lang="es-ES" sz="1800" dirty="0" err="1"/>
              <a:t>berrebaluatu</a:t>
            </a:r>
            <a:r>
              <a:rPr lang="es-ES" sz="1800" dirty="0"/>
              <a:t> </a:t>
            </a:r>
            <a:r>
              <a:rPr lang="es-ES" sz="1800" dirty="0" err="1"/>
              <a:t>egin</a:t>
            </a:r>
            <a:r>
              <a:rPr lang="es-ES" sz="1800" dirty="0"/>
              <a:t> </a:t>
            </a:r>
            <a:r>
              <a:rPr lang="es-ES" sz="1800" dirty="0" err="1"/>
              <a:t>beharko</a:t>
            </a:r>
            <a:r>
              <a:rPr lang="es-ES" sz="1800" dirty="0"/>
              <a:t> da </a:t>
            </a:r>
            <a:r>
              <a:rPr lang="es-ES" sz="1800" dirty="0" err="1"/>
              <a:t>aldi</a:t>
            </a:r>
            <a:r>
              <a:rPr lang="es-ES" sz="1800" dirty="0"/>
              <a:t> </a:t>
            </a:r>
            <a:r>
              <a:rPr lang="es-ES" sz="1800" dirty="0" err="1"/>
              <a:t>jakin</a:t>
            </a:r>
            <a:r>
              <a:rPr lang="es-ES" sz="1800" dirty="0"/>
              <a:t> baten </a:t>
            </a:r>
            <a:r>
              <a:rPr lang="es-ES" sz="1800" dirty="0" err="1"/>
              <a:t>ondoren</a:t>
            </a:r>
            <a:r>
              <a:rPr lang="es-ES" sz="1800" dirty="0"/>
              <a:t> (</a:t>
            </a:r>
            <a:r>
              <a:rPr lang="es-ES" sz="1800" dirty="0" err="1"/>
              <a:t>hasiera</a:t>
            </a:r>
            <a:r>
              <a:rPr lang="es-ES" sz="1800" dirty="0"/>
              <a:t> batean 6 </a:t>
            </a:r>
            <a:r>
              <a:rPr lang="es-ES" sz="1800" dirty="0" err="1"/>
              <a:t>hiletik</a:t>
            </a:r>
            <a:r>
              <a:rPr lang="es-ES" sz="1800" dirty="0"/>
              <a:t> </a:t>
            </a:r>
            <a:r>
              <a:rPr lang="es-ES" sz="1800" dirty="0" err="1"/>
              <a:t>behin</a:t>
            </a:r>
            <a:r>
              <a:rPr lang="es-ES" sz="1800" dirty="0"/>
              <a:t> eta, </a:t>
            </a:r>
            <a:r>
              <a:rPr lang="es-ES" sz="1800" dirty="0" err="1"/>
              <a:t>estabilizazioa</a:t>
            </a:r>
            <a:r>
              <a:rPr lang="es-ES" sz="1800" dirty="0"/>
              <a:t> </a:t>
            </a:r>
            <a:r>
              <a:rPr lang="es-ES" sz="1800" dirty="0" err="1"/>
              <a:t>lortu</a:t>
            </a:r>
            <a:r>
              <a:rPr lang="es-ES" sz="1800" dirty="0"/>
              <a:t> </a:t>
            </a:r>
            <a:r>
              <a:rPr lang="es-ES" sz="1800" dirty="0" err="1"/>
              <a:t>ondoren</a:t>
            </a:r>
            <a:r>
              <a:rPr lang="es-ES" sz="1800" dirty="0"/>
              <a:t>, </a:t>
            </a:r>
            <a:r>
              <a:rPr lang="es-ES" sz="1800" dirty="0" err="1"/>
              <a:t>urtean</a:t>
            </a:r>
            <a:r>
              <a:rPr lang="es-ES" sz="1800" dirty="0"/>
              <a:t> </a:t>
            </a:r>
            <a:r>
              <a:rPr lang="es-ES" sz="1800" dirty="0" err="1"/>
              <a:t>behin</a:t>
            </a:r>
            <a:r>
              <a:rPr lang="es-ES" sz="1800" dirty="0"/>
              <a:t>), eta helburuak </a:t>
            </a:r>
            <a:r>
              <a:rPr lang="es-ES" sz="1800" dirty="0" err="1"/>
              <a:t>lortzen</a:t>
            </a:r>
            <a:r>
              <a:rPr lang="es-ES" sz="1800" dirty="0"/>
              <a:t> </a:t>
            </a:r>
            <a:r>
              <a:rPr lang="es-ES" sz="1800" dirty="0" err="1"/>
              <a:t>ez</a:t>
            </a:r>
            <a:r>
              <a:rPr lang="es-ES" sz="1800" dirty="0"/>
              <a:t> </a:t>
            </a:r>
            <a:r>
              <a:rPr lang="es-ES" sz="1800" dirty="0" err="1"/>
              <a:t>badira</a:t>
            </a:r>
            <a:r>
              <a:rPr lang="es-ES" sz="1800" dirty="0"/>
              <a:t>, </a:t>
            </a:r>
            <a:r>
              <a:rPr lang="es-ES" sz="1800" dirty="0" err="1"/>
              <a:t>tratamendua</a:t>
            </a:r>
            <a:r>
              <a:rPr lang="es-ES" sz="1800" dirty="0"/>
              <a:t> </a:t>
            </a:r>
            <a:r>
              <a:rPr lang="es-ES" sz="1800" dirty="0" err="1"/>
              <a:t>doitzea</a:t>
            </a:r>
            <a:r>
              <a:rPr lang="es-ES" sz="1800" dirty="0"/>
              <a:t> eta/</a:t>
            </a:r>
            <a:r>
              <a:rPr lang="es-ES" sz="1800" dirty="0" err="1"/>
              <a:t>edo</a:t>
            </a:r>
            <a:r>
              <a:rPr lang="es-ES" sz="1800" dirty="0"/>
              <a:t> </a:t>
            </a:r>
            <a:r>
              <a:rPr lang="es-ES" sz="1800" dirty="0" err="1"/>
              <a:t>etetea</a:t>
            </a:r>
            <a:r>
              <a:rPr lang="es-ES" sz="1800" dirty="0"/>
              <a:t> </a:t>
            </a:r>
            <a:r>
              <a:rPr lang="es-ES" sz="1800" dirty="0" err="1"/>
              <a:t>pentsa</a:t>
            </a:r>
            <a:r>
              <a:rPr lang="es-ES" sz="1800" dirty="0"/>
              <a:t> </a:t>
            </a:r>
            <a:r>
              <a:rPr lang="es-ES" sz="1800" dirty="0" err="1"/>
              <a:t>daiteke</a:t>
            </a:r>
            <a:r>
              <a:rPr lang="es-ES" sz="1800" dirty="0"/>
              <a:t>.</a:t>
            </a:r>
          </a:p>
        </p:txBody>
      </p:sp>
      <p:grpSp>
        <p:nvGrpSpPr>
          <p:cNvPr id="7" name="Grupo 6"/>
          <p:cNvGrpSpPr/>
          <p:nvPr/>
        </p:nvGrpSpPr>
        <p:grpSpPr>
          <a:xfrm>
            <a:off x="621635" y="6185998"/>
            <a:ext cx="10856798" cy="580324"/>
            <a:chOff x="621635" y="6185998"/>
            <a:chExt cx="10856798" cy="580324"/>
          </a:xfrm>
        </p:grpSpPr>
        <p:pic>
          <p:nvPicPr>
            <p:cNvPr id="8" name="Imagen 7"/>
            <p:cNvPicPr/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05" t="11283" r="58196" b="10438"/>
            <a:stretch/>
          </p:blipFill>
          <p:spPr bwMode="auto">
            <a:xfrm>
              <a:off x="5323957" y="6185998"/>
              <a:ext cx="1012536" cy="535626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Imagen 8" descr="Archivo:Osakidetza.svg - Wikipedia, la enciclopedia libre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1635" y="6249023"/>
              <a:ext cx="1156335" cy="4095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" name="Imagen 9" descr="salud_lateral_color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273203" y="6239907"/>
              <a:ext cx="1205230" cy="526415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2" name="Conector recto 11"/>
          <p:cNvCxnSpPr/>
          <p:nvPr/>
        </p:nvCxnSpPr>
        <p:spPr>
          <a:xfrm>
            <a:off x="515257" y="1223040"/>
            <a:ext cx="11161486" cy="7257"/>
          </a:xfrm>
          <a:prstGeom prst="line">
            <a:avLst/>
          </a:prstGeom>
          <a:ln w="25400">
            <a:solidFill>
              <a:srgbClr val="4E9EB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ítulo 1"/>
          <p:cNvSpPr>
            <a:spLocks noGrp="1"/>
          </p:cNvSpPr>
          <p:nvPr>
            <p:ph type="title"/>
          </p:nvPr>
        </p:nvSpPr>
        <p:spPr>
          <a:xfrm>
            <a:off x="433802" y="365126"/>
            <a:ext cx="11376280" cy="884834"/>
          </a:xfrm>
        </p:spPr>
        <p:txBody>
          <a:bodyPr>
            <a:noAutofit/>
          </a:bodyPr>
          <a:lstStyle/>
          <a:p>
            <a:pPr algn="ctr"/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Sintoma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kognitiboentzako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tratamendu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</a:t>
            </a:r>
            <a:r>
              <a:rPr lang="es-ES" sz="3200" dirty="0" err="1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farmakologikoa</a:t>
            </a:r>
            <a:r>
              <a:rPr lang="es-ES" sz="3200" dirty="0">
                <a:solidFill>
                  <a:srgbClr val="4E9EBA"/>
                </a:solidFill>
                <a:latin typeface="Arial Black" pitchFamily="34" charset="0"/>
                <a:ea typeface="+mn-ea"/>
                <a:cs typeface="+mn-cs"/>
              </a:rPr>
              <a:t> (I)</a:t>
            </a:r>
          </a:p>
        </p:txBody>
      </p:sp>
    </p:spTree>
    <p:extLst>
      <p:ext uri="{BB962C8B-B14F-4D97-AF65-F5344CB8AC3E}">
        <p14:creationId xmlns:p14="http://schemas.microsoft.com/office/powerpoint/2010/main" val="3335105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gai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01a845-6ce7-4628-b9f3-e90712a662a6" xsi:nil="true"/>
    <lcf76f155ced4ddcb4097134ff3c332f xmlns="1fdafc60-6e87-4fef-9209-278af2a3ac6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1CD9D10FA1F543857F910471C88E3F" ma:contentTypeVersion="18" ma:contentTypeDescription="Create a new document." ma:contentTypeScope="" ma:versionID="658e05dc79727ff3272e17dd9bfa80f0">
  <xsd:schema xmlns:xsd="http://www.w3.org/2001/XMLSchema" xmlns:xs="http://www.w3.org/2001/XMLSchema" xmlns:p="http://schemas.microsoft.com/office/2006/metadata/properties" xmlns:ns2="1fdafc60-6e87-4fef-9209-278af2a3ac6d" xmlns:ns3="f301a845-6ce7-4628-b9f3-e90712a662a6" targetNamespace="http://schemas.microsoft.com/office/2006/metadata/properties" ma:root="true" ma:fieldsID="60ec3ea61346522d41d3ef10648fdf0c" ns2:_="" ns3:_="">
    <xsd:import namespace="1fdafc60-6e87-4fef-9209-278af2a3ac6d"/>
    <xsd:import namespace="f301a845-6ce7-4628-b9f3-e90712a66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dafc60-6e87-4fef-9209-278af2a3ac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1a845-6ce7-4628-b9f3-e90712a66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b2c9e86-a5d1-4fbb-99d0-b14c622278c8}" ma:internalName="TaxCatchAll" ma:showField="CatchAllData" ma:web="f301a845-6ce7-4628-b9f3-e90712a66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C9C0450-BEA5-4695-94A4-D41D36B74154}">
  <ds:schemaRefs>
    <ds:schemaRef ds:uri="http://schemas.microsoft.com/office/2006/metadata/properties"/>
    <ds:schemaRef ds:uri="f301a845-6ce7-4628-b9f3-e90712a662a6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1fdafc60-6e87-4fef-9209-278af2a3ac6d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737D3B-2628-4CB1-A252-A7A3FD4F819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E6DF83-0398-4FB6-B4AE-48B1A2AB92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dafc60-6e87-4fef-9209-278af2a3ac6d"/>
    <ds:schemaRef ds:uri="f301a845-6ce7-4628-b9f3-e90712a66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6411</TotalTime>
  <Words>1717</Words>
  <Application>Microsoft Office PowerPoint</Application>
  <PresentationFormat>Panorámica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Wingdings</vt:lpstr>
      <vt:lpstr>Tema de Office</vt:lpstr>
      <vt:lpstr>  ALZHEIMER-EN GAIXOTASUNA: EGUNERATZEA    32 liburukia 7. zk 2024 </vt:lpstr>
      <vt:lpstr>Aurkibidea</vt:lpstr>
      <vt:lpstr>SARRERA </vt:lpstr>
      <vt:lpstr>ARRISKU-FAKTOREAK </vt:lpstr>
      <vt:lpstr>DIAGNOSTIKOA ETA ESTADIFIKAZIOA (I)</vt:lpstr>
      <vt:lpstr>DIAGNOSTIKOA ETA ESTADIFIKAZIOA (II)</vt:lpstr>
      <vt:lpstr>TRATAMENDUA</vt:lpstr>
      <vt:lpstr>Neurri ez-farmakologikoak</vt:lpstr>
      <vt:lpstr>Sintoma kognitiboentzako tratamendu farmakologikoa (I)</vt:lpstr>
      <vt:lpstr>Sintoma kognitiboentzako tratamendu farmakologikoa (II)</vt:lpstr>
      <vt:lpstr>Sintoma kognitiboentzako tratamendu farmakologikoa (III)</vt:lpstr>
      <vt:lpstr>Sintoma kognitiboentzako tratamendu farmakologikoa (IV)</vt:lpstr>
      <vt:lpstr>TRATAMENDUA DEPRESKRIBATZEA</vt:lpstr>
      <vt:lpstr>¿Noiz depreskribatu? (I)</vt:lpstr>
      <vt:lpstr>¿Noiz depreskribatu? (II)</vt:lpstr>
      <vt:lpstr>¿Nola depreskribatu? </vt:lpstr>
      <vt:lpstr>Funtsezko ideiak</vt:lpstr>
      <vt:lpstr>Presentación de PowerPoint</vt:lpstr>
    </vt:vector>
  </TitlesOfParts>
  <Company>Eusko Jaurlaritza Gobierno Vasco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INFAC  Vol xx, nºx año</dc:title>
  <dc:creator>López Varona, Mª José</dc:creator>
  <cp:lastModifiedBy>Zuazo Aguillo, Mª Lourdes</cp:lastModifiedBy>
  <cp:revision>780</cp:revision>
  <cp:lastPrinted>2022-02-23T13:38:32Z</cp:lastPrinted>
  <dcterms:created xsi:type="dcterms:W3CDTF">2022-01-18T07:46:55Z</dcterms:created>
  <dcterms:modified xsi:type="dcterms:W3CDTF">2024-10-17T10:23:41Z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0x010100491CD9D10FA1F543857F910471C88E3F</vt:lpwstr>
  </property>
  <property fmtid="{D5CDD505-2E9C-101B-9397-08002B2CF9AE}" pid="3" name="MediaServiceImageTags">
    <vt:lpwstr/>
  </property>
</Properties>
</file>