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8" r:id="rId5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2578F-B46E-4EAA-9EA5-AC1EFEF17668}" v="19" dt="2024-04-25T22:19:0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1"/>
            <a:ext cx="4752186" cy="864004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42456" y="1"/>
            <a:ext cx="10281657" cy="282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71269" y="706438"/>
            <a:ext cx="4903787" cy="367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kumimoji="0" lang="es-ES" altLang="es-ES" sz="24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Proiektuaren deskribapen</a:t>
            </a:r>
            <a:r>
              <a:rPr kumimoji="0" lang="eu-ES" altLang="es-ES" sz="1800" b="0" i="1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 txiki bat ipini</a:t>
            </a:r>
            <a:endParaRPr lang="eu-ES" altLang="es-ES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766620" y="879366"/>
            <a:ext cx="4211061" cy="776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2200" b="1" dirty="0">
                <a:solidFill>
                  <a:srgbClr val="70AD47"/>
                </a:solidFill>
                <a:latin typeface="Trebuchet MS" panose="020B0603020202020204" pitchFamily="34" charset="0"/>
              </a:rPr>
              <a:t>Laguntza-programa</a:t>
            </a:r>
            <a:r>
              <a:rPr lang="es-ES" altLang="es-ES" sz="2200" b="1" dirty="0">
                <a:solidFill>
                  <a:srgbClr val="70AD47"/>
                </a:solidFill>
                <a:latin typeface="Trebuchet MS" panose="020B0603020202020204" pitchFamily="34" charset="0"/>
              </a:rPr>
              <a:t> / Programa de ayudas: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solo si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tiene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nombre</a:t>
            </a:r>
            <a:endParaRPr lang="es-ES" altLang="es-ES" sz="1200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2000">
                <a:solidFill>
                  <a:srgbClr val="211D1E"/>
                </a:solidFill>
                <a:latin typeface="Trebuchet MS" panose="020B0603020202020204" pitchFamily="34" charset="0"/>
              </a:rPr>
              <a:t>LEADER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u-ES" altLang="es-ES" sz="2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u-ES" altLang="es-ES" sz="2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Urtea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/ </a:t>
            </a:r>
            <a:r>
              <a:rPr lang="es-ES" altLang="es-ES" sz="2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el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año</a:t>
            </a:r>
            <a:r>
              <a:rPr lang="eu-ES" altLang="es-ES" sz="1200" i="1" dirty="0">
                <a:solidFill>
                  <a:srgbClr val="0070C0"/>
                </a:solidFill>
                <a:latin typeface="Trebuchet MS" panose="020B0603020202020204" pitchFamily="34" charset="0"/>
              </a:rPr>
              <a:t> de la </a:t>
            </a:r>
            <a:r>
              <a:rPr lang="eu-ES" altLang="es-ES" sz="12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convocatoria</a:t>
            </a:r>
            <a:endParaRPr kumimoji="0" lang="es-ES" altLang="es-ES" sz="1200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20XX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Aurrekontua 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/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Presupuesto: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XX.XXX.XXX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€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Europar</a:t>
            </a:r>
            <a:r>
              <a:rPr kumimoji="0" lang="eu-ES" altLang="es-ES" sz="2000" b="1" i="0" u="none" strike="noStrike" cap="none" normalizeH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Batasunaren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Laguntza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 la Unión </a:t>
            </a: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  <a:endParaRPr kumimoji="0" lang="eu-ES" altLang="es-ES" sz="20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u-ES" altLang="es-ES" sz="20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Importe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sz="20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ayuda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lang="eu-ES" altLang="es-ES" sz="20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Laguntza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  <a:endParaRPr kumimoji="0" lang="eu-ES" altLang="es-ES" sz="20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s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Importe de ayuda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2" y="8917709"/>
            <a:ext cx="351631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163270" y="4644268"/>
            <a:ext cx="4903787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i="1" dirty="0">
                <a:solidFill>
                  <a:srgbClr val="0070C0"/>
                </a:solidFill>
                <a:latin typeface="Trebuchet MS" panose="020B0603020202020204" pitchFamily="34" charset="0"/>
              </a:rPr>
              <a:t>Introducir una breve d</a:t>
            </a:r>
            <a:r>
              <a:rPr kumimoji="0" lang="es-ES" altLang="es-ES" sz="18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escripción</a:t>
            </a:r>
            <a:r>
              <a:rPr kumimoji="0" lang="es-ES" altLang="es-ES" sz="1800" b="0" i="1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0766620" y="2327319"/>
            <a:ext cx="1776412" cy="0"/>
          </a:xfrm>
          <a:prstGeom prst="straightConnector1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10766620" y="3815901"/>
            <a:ext cx="1776413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5163270" y="4209219"/>
            <a:ext cx="2884488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10393363"/>
            <a:ext cx="15124113" cy="298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71755FE7-3740-783E-2196-DA172A9F7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971" y="8909915"/>
            <a:ext cx="1320979" cy="999130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9" y="8974844"/>
            <a:ext cx="2839603" cy="1006490"/>
          </a:xfrm>
          <a:prstGeom prst="rect">
            <a:avLst/>
          </a:prstGeom>
        </p:spPr>
      </p:pic>
      <p:cxnSp>
        <p:nvCxnSpPr>
          <p:cNvPr id="18" name="AutoShape 13"/>
          <p:cNvCxnSpPr>
            <a:cxnSpLocks noChangeShapeType="1"/>
          </p:cNvCxnSpPr>
          <p:nvPr/>
        </p:nvCxnSpPr>
        <p:spPr bwMode="auto">
          <a:xfrm flipH="1" flipV="1">
            <a:off x="10301646" y="672718"/>
            <a:ext cx="39658" cy="764820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A5C7570-C7EC-8543-8E53-23EEC301CDA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" t="19068" b="17618"/>
          <a:stretch/>
        </p:blipFill>
        <p:spPr>
          <a:xfrm>
            <a:off x="5038442" y="8966630"/>
            <a:ext cx="2956469" cy="110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454CBA-3C21-4ADC-B226-81632F575D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31C1A-C41A-4908-B80E-C714E85A2F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2a1fb-f607-4564-85d8-5ca10b059fd8"/>
    <ds:schemaRef ds:uri="bfeeef81-7dbb-4e8d-904c-33b2f2a5f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D79484-03B8-4619-BF4E-300236A113EB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9352a1fb-f607-4564-85d8-5ca10b059fd8"/>
    <ds:schemaRef ds:uri="http://schemas.microsoft.com/office/2006/documentManagement/types"/>
    <ds:schemaRef ds:uri="http://schemas.openxmlformats.org/package/2006/metadata/core-properties"/>
    <ds:schemaRef ds:uri="bfeeef81-7dbb-4e8d-904c-33b2f2a5fa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93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Isabel Buesa Diaz</cp:lastModifiedBy>
  <cp:revision>53</cp:revision>
  <cp:lastPrinted>2024-01-30T12:58:50Z</cp:lastPrinted>
  <dcterms:created xsi:type="dcterms:W3CDTF">2023-10-10T14:27:13Z</dcterms:created>
  <dcterms:modified xsi:type="dcterms:W3CDTF">2024-06-06T16:17:41Z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  <property fmtid="{D5CDD505-2E9C-101B-9397-08002B2CF9AE}" pid="3" name="MediaServiceImageTags">
    <vt:lpwstr/>
  </property>
</Properties>
</file>