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8" r:id="rId5"/>
  </p:sldIdLst>
  <p:sldSz cx="15119350" cy="1069181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02578F-B46E-4EAA-9EA5-AC1EFEF17668}" v="19" dt="2024-04-25T22:19:02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1" d="100"/>
          <a:sy n="41" d="100"/>
        </p:scale>
        <p:origin x="12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29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49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71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09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4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85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63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1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12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4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66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1B6C-BB24-4DD0-86B4-1282CD9C333D}" type="datetimeFigureOut">
              <a:rPr lang="es-ES" smtClean="0"/>
              <a:t>06/06/2024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95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1"/>
            <a:ext cx="4752186" cy="8640040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/>
          <p:cNvSpPr txBox="1"/>
          <p:nvPr/>
        </p:nvSpPr>
        <p:spPr>
          <a:xfrm>
            <a:off x="1442544" y="2737051"/>
            <a:ext cx="2824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imagen o fotografía que cubra todo el hueco</a:t>
            </a:r>
          </a:p>
          <a:p>
            <a:endParaRPr lang="es-ES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842456" y="1"/>
            <a:ext cx="10281657" cy="2825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071269" y="706438"/>
            <a:ext cx="4903787" cy="367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r>
              <a:rPr kumimoji="0" lang="es-ES" altLang="es-ES" sz="24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PROIEKTUAREN IZENBURUA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endParaRPr kumimoji="0" lang="es-ES" altLang="es-ES" sz="2400" b="1" i="0" u="none" strike="noStrike" cap="none" normalizeH="0" baseline="0" dirty="0">
              <a:ln>
                <a:noFill/>
              </a:ln>
              <a:solidFill>
                <a:srgbClr val="4495CE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r>
              <a:rPr kumimoji="0" lang="eu-ES" altLang="es-ES" sz="18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rebuchet MS" panose="020B0603020202020204" pitchFamily="34" charset="0"/>
              </a:rPr>
              <a:t>Proiektuaren deskribapen</a:t>
            </a:r>
            <a:r>
              <a:rPr kumimoji="0" lang="eu-ES" altLang="es-ES" sz="1800" b="0" i="1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rebuchet MS" panose="020B0603020202020204" pitchFamily="34" charset="0"/>
              </a:rPr>
              <a:t> txiki bat ipini</a:t>
            </a:r>
            <a:endParaRPr lang="eu-ES" altLang="es-ES" i="1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r>
              <a:rPr kumimoji="0" lang="eu-E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kumimoji="0" lang="eu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0766620" y="879366"/>
            <a:ext cx="4211061" cy="776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ts val="400"/>
              </a:spcAft>
            </a:pPr>
            <a:r>
              <a:rPr lang="eu-ES" altLang="es-ES" sz="2200" b="1" dirty="0">
                <a:solidFill>
                  <a:srgbClr val="70AD47"/>
                </a:solidFill>
                <a:latin typeface="Trebuchet MS" panose="020B0603020202020204" pitchFamily="34" charset="0"/>
              </a:rPr>
              <a:t>Laguntza-programa</a:t>
            </a:r>
            <a:r>
              <a:rPr lang="es-ES" altLang="es-ES" sz="2200" b="1" dirty="0">
                <a:solidFill>
                  <a:srgbClr val="70AD47"/>
                </a:solidFill>
                <a:latin typeface="Trebuchet MS" panose="020B0603020202020204" pitchFamily="34" charset="0"/>
              </a:rPr>
              <a:t> / Programa de ayudas: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ts val="400"/>
              </a:spcAft>
            </a:pPr>
            <a:r>
              <a:rPr lang="eu-ES" altLang="es-ES" sz="1200" i="1" dirty="0" err="1">
                <a:solidFill>
                  <a:srgbClr val="0070C0"/>
                </a:solidFill>
                <a:latin typeface="Trebuchet MS" panose="020B0603020202020204" pitchFamily="34" charset="0"/>
              </a:rPr>
              <a:t>Poner</a:t>
            </a:r>
            <a:r>
              <a:rPr lang="eu-ES" altLang="es-ES" sz="1200" i="1" dirty="0">
                <a:solidFill>
                  <a:srgbClr val="0070C0"/>
                </a:solidFill>
                <a:latin typeface="Trebuchet MS" panose="020B0603020202020204" pitchFamily="34" charset="0"/>
              </a:rPr>
              <a:t> solo si </a:t>
            </a:r>
            <a:r>
              <a:rPr lang="eu-ES" altLang="es-ES" sz="1200" i="1" dirty="0" err="1">
                <a:solidFill>
                  <a:srgbClr val="0070C0"/>
                </a:solidFill>
                <a:latin typeface="Trebuchet MS" panose="020B0603020202020204" pitchFamily="34" charset="0"/>
              </a:rPr>
              <a:t>tiene</a:t>
            </a:r>
            <a:r>
              <a:rPr lang="eu-ES" altLang="es-ES" sz="1200" i="1" dirty="0">
                <a:solidFill>
                  <a:srgbClr val="0070C0"/>
                </a:solidFill>
                <a:latin typeface="Trebuchet MS" panose="020B0603020202020204" pitchFamily="34" charset="0"/>
              </a:rPr>
              <a:t> </a:t>
            </a:r>
            <a:r>
              <a:rPr lang="eu-ES" altLang="es-ES" sz="1200" i="1" dirty="0" err="1">
                <a:solidFill>
                  <a:srgbClr val="0070C0"/>
                </a:solidFill>
                <a:latin typeface="Trebuchet MS" panose="020B0603020202020204" pitchFamily="34" charset="0"/>
              </a:rPr>
              <a:t>nombre</a:t>
            </a:r>
            <a:endParaRPr lang="es-ES" altLang="es-ES" sz="1200" i="1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ts val="400"/>
              </a:spcAft>
            </a:pPr>
            <a:r>
              <a:rPr lang="eu-ES" altLang="es-ES" sz="2000">
                <a:solidFill>
                  <a:srgbClr val="211D1E"/>
                </a:solidFill>
                <a:latin typeface="Trebuchet MS" panose="020B0603020202020204" pitchFamily="34" charset="0"/>
              </a:rPr>
              <a:t>LEADER</a:t>
            </a:r>
            <a:endParaRPr kumimoji="0" lang="es-ES" altLang="es-ES" sz="2200" b="0" i="0" u="none" strike="noStrike" cap="none" normalizeH="0" baseline="0" dirty="0">
              <a:ln>
                <a:noFill/>
              </a:ln>
              <a:solidFill>
                <a:srgbClr val="211D1E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endParaRPr lang="eu-ES" altLang="es-ES" sz="2200" b="1" dirty="0">
              <a:solidFill>
                <a:schemeClr val="accent6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eu-ES" altLang="es-ES" sz="22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Urtea</a:t>
            </a:r>
            <a:r>
              <a:rPr kumimoji="0" lang="es-ES" altLang="es-ES" sz="22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 / </a:t>
            </a:r>
            <a:r>
              <a:rPr lang="es-ES" altLang="es-ES" sz="22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Año</a:t>
            </a:r>
            <a:r>
              <a:rPr kumimoji="0" lang="es-ES" altLang="es-ES" sz="22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eu-ES" altLang="es-ES" sz="1200" i="1" dirty="0" err="1">
                <a:solidFill>
                  <a:srgbClr val="0070C0"/>
                </a:solidFill>
                <a:latin typeface="Trebuchet MS" panose="020B0603020202020204" pitchFamily="34" charset="0"/>
              </a:rPr>
              <a:t>Poner</a:t>
            </a:r>
            <a:r>
              <a:rPr lang="eu-ES" altLang="es-ES" sz="1200" i="1" dirty="0">
                <a:solidFill>
                  <a:srgbClr val="0070C0"/>
                </a:solidFill>
                <a:latin typeface="Trebuchet MS" panose="020B0603020202020204" pitchFamily="34" charset="0"/>
              </a:rPr>
              <a:t> el </a:t>
            </a:r>
            <a:r>
              <a:rPr lang="eu-ES" altLang="es-ES" sz="1200" i="1" dirty="0" err="1">
                <a:solidFill>
                  <a:srgbClr val="0070C0"/>
                </a:solidFill>
                <a:latin typeface="Trebuchet MS" panose="020B0603020202020204" pitchFamily="34" charset="0"/>
              </a:rPr>
              <a:t>año</a:t>
            </a:r>
            <a:r>
              <a:rPr lang="eu-ES" altLang="es-ES" sz="1200" i="1" dirty="0">
                <a:solidFill>
                  <a:srgbClr val="0070C0"/>
                </a:solidFill>
                <a:latin typeface="Trebuchet MS" panose="020B0603020202020204" pitchFamily="34" charset="0"/>
              </a:rPr>
              <a:t> de la </a:t>
            </a:r>
            <a:r>
              <a:rPr lang="eu-ES" altLang="es-ES" sz="1200" i="1" dirty="0" err="1">
                <a:solidFill>
                  <a:srgbClr val="0070C0"/>
                </a:solidFill>
                <a:latin typeface="Trebuchet MS" panose="020B0603020202020204" pitchFamily="34" charset="0"/>
              </a:rPr>
              <a:t>convocatoria</a:t>
            </a:r>
            <a:endParaRPr kumimoji="0" lang="es-ES" altLang="es-ES" sz="1200" i="1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es-ES" altLang="es-ES" sz="20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Trebuchet MS" panose="020B0603020202020204" pitchFamily="34" charset="0"/>
              </a:rPr>
              <a:t>20XX </a:t>
            </a:r>
            <a:br>
              <a:rPr kumimoji="0" lang="es-ES" altLang="es-ES" sz="22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Trebuchet MS" panose="020B0603020202020204" pitchFamily="34" charset="0"/>
              </a:rPr>
            </a:br>
            <a:br>
              <a:rPr kumimoji="0" lang="es-ES" altLang="es-ES" sz="22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Trebuchet MS" panose="020B0603020202020204" pitchFamily="34" charset="0"/>
              </a:rPr>
            </a:br>
            <a:br>
              <a:rPr kumimoji="0" lang="es-ES" altLang="es-ES" sz="22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Trebuchet MS" panose="020B0603020202020204" pitchFamily="34" charset="0"/>
              </a:rPr>
            </a:br>
            <a:r>
              <a:rPr kumimoji="0" lang="eu-ES" altLang="es-ES" sz="22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Aurrekontua </a:t>
            </a:r>
            <a:r>
              <a:rPr kumimoji="0" lang="es-ES" altLang="es-ES" sz="22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/ </a:t>
            </a:r>
            <a:endParaRPr kumimoji="0" lang="es-ES" altLang="es-ES" sz="22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es-ES" altLang="es-ES" sz="22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Presupuesto: </a:t>
            </a:r>
            <a:endParaRPr kumimoji="0" lang="es-ES" altLang="es-ES" sz="22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200"/>
              </a:spcAft>
              <a:buClrTx/>
              <a:buSzTx/>
              <a:buFontTx/>
              <a:buNone/>
              <a:tabLst/>
            </a:pPr>
            <a:r>
              <a:rPr kumimoji="0" lang="es-ES" altLang="es-ES" sz="20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Trebuchet MS" panose="020B0603020202020204" pitchFamily="34" charset="0"/>
              </a:rPr>
              <a:t>XX.XXX.XXX </a:t>
            </a:r>
            <a:r>
              <a:rPr kumimoji="0" lang="es-ES" altLang="es-ES" sz="20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</a:rPr>
              <a:t>€</a:t>
            </a:r>
            <a:r>
              <a:rPr kumimoji="0" lang="es-ES" altLang="es-ES" sz="20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Trebuchet MS" panose="020B0603020202020204" pitchFamily="34" charset="0"/>
              </a:rPr>
              <a:t> </a:t>
            </a:r>
            <a:br>
              <a:rPr kumimoji="0" lang="es-ES" altLang="es-ES" sz="22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Trebuchet MS" panose="020B0603020202020204" pitchFamily="34" charset="0"/>
              </a:rPr>
            </a:br>
            <a:endParaRPr kumimoji="0" lang="es-ES" altLang="es-ES" sz="2200" b="0" i="0" u="none" strike="noStrike" cap="none" normalizeH="0" baseline="0" dirty="0">
              <a:ln>
                <a:noFill/>
              </a:ln>
              <a:solidFill>
                <a:srgbClr val="211D1E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u-ES" altLang="es-ES" sz="20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Europar</a:t>
            </a:r>
            <a:r>
              <a:rPr kumimoji="0" lang="eu-ES" altLang="es-ES" sz="2000" b="1" i="0" u="none" strike="noStrike" cap="none" normalizeH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 Batasunaren</a:t>
            </a:r>
            <a:r>
              <a:rPr kumimoji="0" lang="eu-ES" altLang="es-ES" sz="20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 Laguntza 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eu-ES" altLang="es-ES" sz="20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Financiación</a:t>
            </a:r>
            <a:r>
              <a:rPr lang="eu-ES" altLang="es-ES" sz="20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de la Unión </a:t>
            </a:r>
            <a:r>
              <a:rPr lang="eu-ES" altLang="es-ES" sz="20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Europea</a:t>
            </a:r>
            <a:r>
              <a:rPr kumimoji="0" lang="eu-ES" altLang="es-ES" sz="20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: </a:t>
            </a:r>
            <a:endParaRPr kumimoji="0" lang="eu-ES" altLang="es-ES" sz="20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u-ES" altLang="es-ES" sz="2000" dirty="0" err="1">
                <a:solidFill>
                  <a:srgbClr val="211D1E"/>
                </a:solidFill>
                <a:latin typeface="Trebuchet MS" panose="020B0603020202020204" pitchFamily="34" charset="0"/>
              </a:rPr>
              <a:t>Importe</a:t>
            </a:r>
            <a:r>
              <a:rPr lang="eu-ES" altLang="es-ES" sz="2000" dirty="0">
                <a:solidFill>
                  <a:srgbClr val="211D1E"/>
                </a:solidFill>
                <a:latin typeface="Trebuchet MS" panose="020B0603020202020204" pitchFamily="34" charset="0"/>
              </a:rPr>
              <a:t> de </a:t>
            </a:r>
            <a:r>
              <a:rPr lang="eu-ES" altLang="es-ES" sz="2000" dirty="0" err="1">
                <a:solidFill>
                  <a:srgbClr val="211D1E"/>
                </a:solidFill>
                <a:latin typeface="Trebuchet MS" panose="020B0603020202020204" pitchFamily="34" charset="0"/>
              </a:rPr>
              <a:t>ayuda</a:t>
            </a:r>
            <a:r>
              <a:rPr lang="eu-ES" altLang="es-ES" sz="2000" dirty="0">
                <a:solidFill>
                  <a:srgbClr val="211D1E"/>
                </a:solidFill>
                <a:latin typeface="Trebuchet MS" panose="020B0603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endParaRPr lang="eu-ES" altLang="es-ES" sz="2000" dirty="0">
              <a:solidFill>
                <a:srgbClr val="211D1E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eu-ES" altLang="es-ES" sz="20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Eusko Jaurlaritzaren</a:t>
            </a:r>
            <a:r>
              <a:rPr kumimoji="0" lang="eu-ES" altLang="es-ES" sz="20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 Laguntza 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eu-ES" altLang="es-ES" sz="20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Financiación</a:t>
            </a:r>
            <a:r>
              <a:rPr lang="eu-ES" altLang="es-ES" sz="20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del </a:t>
            </a:r>
            <a:r>
              <a:rPr lang="eu-ES" altLang="es-ES" sz="20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Gobierno</a:t>
            </a:r>
            <a:r>
              <a:rPr lang="eu-ES" altLang="es-ES" sz="20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Vasco</a:t>
            </a:r>
            <a:r>
              <a:rPr kumimoji="0" lang="eu-ES" altLang="es-ES" sz="20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: </a:t>
            </a:r>
            <a:endParaRPr kumimoji="0" lang="eu-ES" altLang="es-ES" sz="20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s-ES" altLang="es-ES" sz="2000" dirty="0">
                <a:solidFill>
                  <a:srgbClr val="211D1E"/>
                </a:solidFill>
                <a:latin typeface="Trebuchet MS" panose="020B0603020202020204" pitchFamily="34" charset="0"/>
              </a:rPr>
              <a:t>Importe de ayuda </a:t>
            </a:r>
            <a:br>
              <a:rPr kumimoji="0" lang="es-ES" altLang="es-ES" sz="22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Trebuchet MS" panose="020B0603020202020204" pitchFamily="34" charset="0"/>
              </a:rPr>
            </a:br>
            <a:endParaRPr kumimoji="0" lang="es-ES" altLang="es-ES" sz="2200" b="0" i="0" u="none" strike="noStrike" cap="none" normalizeH="0" baseline="0" dirty="0">
              <a:ln>
                <a:noFill/>
              </a:ln>
              <a:solidFill>
                <a:srgbClr val="211D1E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br>
              <a:rPr kumimoji="0" lang="es-ES" altLang="es-ES" sz="22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Trebuchet MS" panose="020B0603020202020204" pitchFamily="34" charset="0"/>
              </a:rPr>
            </a:b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3" name="Picture 9" descr="ES-EU Europar Batasunak kofinantzatuta_P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72" y="8917709"/>
            <a:ext cx="3516312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163270" y="4644268"/>
            <a:ext cx="4903787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TÍTULO DEL PROYECTO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2200" b="1" i="0" u="none" strike="noStrike" cap="none" normalizeH="0" baseline="0" dirty="0">
                <a:ln>
                  <a:noFill/>
                </a:ln>
                <a:solidFill>
                  <a:srgbClr val="4495CE"/>
                </a:solidFill>
                <a:effectLst/>
                <a:latin typeface="Trebuchet MS" panose="020B0603020202020204" pitchFamily="34" charset="0"/>
              </a:rPr>
            </a:br>
            <a:endParaRPr kumimoji="0" lang="es-ES" altLang="es-ES" sz="2200" b="1" i="0" u="none" strike="noStrike" cap="none" normalizeH="0" baseline="0" dirty="0">
              <a:ln>
                <a:noFill/>
              </a:ln>
              <a:solidFill>
                <a:srgbClr val="4495CE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ES" i="1" dirty="0">
                <a:solidFill>
                  <a:srgbClr val="0070C0"/>
                </a:solidFill>
                <a:latin typeface="Trebuchet MS" panose="020B0603020202020204" pitchFamily="34" charset="0"/>
              </a:rPr>
              <a:t>Introducir una breve d</a:t>
            </a:r>
            <a:r>
              <a:rPr kumimoji="0" lang="es-ES" altLang="es-ES" sz="18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rebuchet MS" panose="020B0603020202020204" pitchFamily="34" charset="0"/>
              </a:rPr>
              <a:t>escripción</a:t>
            </a:r>
            <a:r>
              <a:rPr kumimoji="0" lang="es-ES" altLang="es-ES" sz="1800" b="0" i="1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rebuchet MS" panose="020B0603020202020204" pitchFamily="34" charset="0"/>
              </a:rPr>
              <a:t> del proyecto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ES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35" name="AutoShape 11"/>
          <p:cNvCxnSpPr>
            <a:cxnSpLocks noChangeShapeType="1"/>
          </p:cNvCxnSpPr>
          <p:nvPr/>
        </p:nvCxnSpPr>
        <p:spPr bwMode="auto">
          <a:xfrm>
            <a:off x="10766620" y="2327319"/>
            <a:ext cx="1776412" cy="0"/>
          </a:xfrm>
          <a:prstGeom prst="straightConnector1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36" name="AutoShape 12"/>
          <p:cNvCxnSpPr>
            <a:cxnSpLocks noChangeShapeType="1"/>
          </p:cNvCxnSpPr>
          <p:nvPr/>
        </p:nvCxnSpPr>
        <p:spPr bwMode="auto">
          <a:xfrm>
            <a:off x="10766620" y="3815901"/>
            <a:ext cx="1776413" cy="0"/>
          </a:xfrm>
          <a:prstGeom prst="straightConnector1">
            <a:avLst/>
          </a:prstGeom>
          <a:noFill/>
          <a:ln w="25400" algn="ctr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37" name="AutoShape 13"/>
          <p:cNvCxnSpPr>
            <a:cxnSpLocks noChangeShapeType="1"/>
          </p:cNvCxnSpPr>
          <p:nvPr/>
        </p:nvCxnSpPr>
        <p:spPr bwMode="auto">
          <a:xfrm>
            <a:off x="5163270" y="4209219"/>
            <a:ext cx="2884488" cy="0"/>
          </a:xfrm>
          <a:prstGeom prst="straightConnector1">
            <a:avLst/>
          </a:prstGeom>
          <a:noFill/>
          <a:ln w="25400" algn="ctr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0" y="10393363"/>
            <a:ext cx="15124113" cy="2984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71755FE7-3740-783E-2196-DA172A9F7A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1971" y="8909915"/>
            <a:ext cx="1320979" cy="999130"/>
          </a:xfrm>
          <a:prstGeom prst="rect">
            <a:avLst/>
          </a:prstGeom>
        </p:spPr>
      </p:pic>
      <p:pic>
        <p:nvPicPr>
          <p:cNvPr id="2" name="Irudia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969" y="8974844"/>
            <a:ext cx="2839603" cy="1006490"/>
          </a:xfrm>
          <a:prstGeom prst="rect">
            <a:avLst/>
          </a:prstGeom>
        </p:spPr>
      </p:pic>
      <p:cxnSp>
        <p:nvCxnSpPr>
          <p:cNvPr id="18" name="AutoShape 13"/>
          <p:cNvCxnSpPr>
            <a:cxnSpLocks noChangeShapeType="1"/>
          </p:cNvCxnSpPr>
          <p:nvPr/>
        </p:nvCxnSpPr>
        <p:spPr bwMode="auto">
          <a:xfrm flipH="1" flipV="1">
            <a:off x="10301646" y="672718"/>
            <a:ext cx="39658" cy="7648200"/>
          </a:xfrm>
          <a:prstGeom prst="straightConnector1">
            <a:avLst/>
          </a:prstGeom>
          <a:noFill/>
          <a:ln w="25400" algn="ctr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pic>
        <p:nvPicPr>
          <p:cNvPr id="9" name="Imagen 8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EA5C7570-C7EC-8543-8E53-23EEC301CDA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2" t="19068" b="17618"/>
          <a:stretch/>
        </p:blipFill>
        <p:spPr>
          <a:xfrm>
            <a:off x="5038442" y="8966630"/>
            <a:ext cx="2956469" cy="1100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73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spc="-150" dirty="0" smtClean="0">
            <a:solidFill>
              <a:srgbClr val="1E3485"/>
            </a:solidFill>
            <a:latin typeface="Open Sans SemiBold" pitchFamily="2" charset="0"/>
            <a:ea typeface="Open Sans SemiBold" pitchFamily="2" charset="0"/>
            <a:cs typeface="Open Sans SemiBold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a" ma:contentTypeID="0x010100248939B146C7F849B2D397BBA8361369" ma:contentTypeVersion="19" ma:contentTypeDescription="Sortu dokumentu berri bat." ma:contentTypeScope="" ma:versionID="4425fa2a2444cd43578e146264bdc729">
  <xsd:schema xmlns:xsd="http://www.w3.org/2001/XMLSchema" xmlns:xs="http://www.w3.org/2001/XMLSchema" xmlns:p="http://schemas.microsoft.com/office/2006/metadata/properties" xmlns:ns2="9352a1fb-f607-4564-85d8-5ca10b059fd8" xmlns:ns3="bfeeef81-7dbb-4e8d-904c-33b2f2a5faed" targetNamespace="http://schemas.microsoft.com/office/2006/metadata/properties" ma:root="true" ma:fieldsID="dc1b5f242edcdc2efae15e52e5d72dc0" ns2:_="" ns3:_="">
    <xsd:import namespace="9352a1fb-f607-4564-85d8-5ca10b059fd8"/>
    <xsd:import namespace="bfeeef81-7dbb-4e8d-904c-33b2f2a5fa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FECHACREACIO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2a1fb-f607-4564-85d8-5ca10b059f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FECHACREACION" ma:index="10" nillable="true" ma:displayName="FECHA CREACION" ma:format="DateOnly" ma:internalName="FECHACREACION">
      <xsd:simpleType>
        <xsd:restriction base="dms:DateTim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rudiaren etiketak" ma:readOnly="false" ma:fieldId="{5cf76f15-5ced-4ddc-b409-7134ff3c332f}" ma:taxonomyMulti="true" ma:sspId="16238219-447f-418f-809f-6e2596424e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eef81-7dbb-4e8d-904c-33b2f2a5fae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ekatuta dutena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Xehetasunekin partekatua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7814eff9-577c-4835-95e2-9f01c8dc98e5}" ma:internalName="TaxCatchAll" ma:showField="CatchAllData" ma:web="bfeeef81-7dbb-4e8d-904c-33b2f2a5fa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Eduki mota"/>
        <xsd:element ref="dc:title" minOccurs="0" maxOccurs="1" ma:index="4" ma:displayName="Titulua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eeef81-7dbb-4e8d-904c-33b2f2a5faed" xsi:nil="true"/>
    <FECHACREACION xmlns="9352a1fb-f607-4564-85d8-5ca10b059fd8" xsi:nil="true"/>
    <lcf76f155ced4ddcb4097134ff3c332f xmlns="9352a1fb-f607-4564-85d8-5ca10b059fd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3454CBA-3C21-4ADC-B226-81632F575D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C31C1A-C41A-4908-B80E-C714E85A2F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52a1fb-f607-4564-85d8-5ca10b059fd8"/>
    <ds:schemaRef ds:uri="bfeeef81-7dbb-4e8d-904c-33b2f2a5fa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D79484-03B8-4619-BF4E-300236A113EB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9352a1fb-f607-4564-85d8-5ca10b059fd8"/>
    <ds:schemaRef ds:uri="http://schemas.microsoft.com/office/2006/documentManagement/types"/>
    <ds:schemaRef ds:uri="http://schemas.openxmlformats.org/package/2006/metadata/core-properties"/>
    <ds:schemaRef ds:uri="bfeeef81-7dbb-4e8d-904c-33b2f2a5fae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93</Words>
  <Application>Microsoft Office PowerPoint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Trebuchet MS</vt:lpstr>
      <vt:lpstr>Tema de Office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SGPE JCY</dc:creator>
  <cp:lastModifiedBy>Isabel Buesa Diaz</cp:lastModifiedBy>
  <cp:revision>53</cp:revision>
  <cp:lastPrinted>2024-01-30T12:58:50Z</cp:lastPrinted>
  <dcterms:created xsi:type="dcterms:W3CDTF">2023-10-10T14:27:13Z</dcterms:created>
  <dcterms:modified xsi:type="dcterms:W3CDTF">2024-06-06T16:17:41Z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0x010100248939B146C7F849B2D397BBA8361369</vt:lpwstr>
  </property>
  <property fmtid="{D5CDD505-2E9C-101B-9397-08002B2CF9AE}" pid="3" name="MediaServiceImageTags">
    <vt:lpwstr/>
  </property>
</Properties>
</file>