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691813" cy="755967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97CF1-074D-4BC2-9DE6-2AA2A144AD13}" v="10" dt="2024-04-25T22:21:15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1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0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4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33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1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8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540F-86B2-4FEA-A3C8-A405E4D38CD8}" type="datetimeFigureOut">
              <a:rPr lang="es-ES" smtClean="0"/>
              <a:t>06/06/2024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35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85032" y="614875"/>
            <a:ext cx="6207474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IZENBURUA</a:t>
            </a: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Proiektuaren</a:t>
            </a:r>
            <a:r>
              <a:rPr kumimoji="0" lang="eu-ES" altLang="es-E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deskribapena</a:t>
            </a: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7" y="6276423"/>
            <a:ext cx="276066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685032" y="3572405"/>
            <a:ext cx="6207474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Descripción del Proyecto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190081" y="7292975"/>
            <a:ext cx="7462837" cy="266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90081" y="0"/>
            <a:ext cx="7462837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A5EB9381-A936-A654-FB15-EFC031538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495" y="6256867"/>
            <a:ext cx="1104011" cy="835025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626" y="6340547"/>
            <a:ext cx="2119765" cy="751345"/>
          </a:xfrm>
          <a:prstGeom prst="rect">
            <a:avLst/>
          </a:prstGeom>
        </p:spPr>
      </p:pic>
      <p:sp>
        <p:nvSpPr>
          <p:cNvPr id="8" name="TestuKoadroa 7"/>
          <p:cNvSpPr txBox="1"/>
          <p:nvPr/>
        </p:nvSpPr>
        <p:spPr>
          <a:xfrm>
            <a:off x="292608" y="1353312"/>
            <a:ext cx="2715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Programa de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ayudas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/ Laguntza-programa:</a:t>
            </a:r>
          </a:p>
          <a:p>
            <a:r>
              <a:rPr lang="eu-ES" sz="1400">
                <a:latin typeface="Trebuchet MS" panose="020B0603020202020204" pitchFamily="34" charset="0"/>
              </a:rPr>
              <a:t>LEADER</a:t>
            </a:r>
            <a:endParaRPr lang="eu-ES" sz="1400" dirty="0">
              <a:latin typeface="Trebuchet MS" panose="020B0603020202020204" pitchFamily="34" charset="0"/>
            </a:endParaRPr>
          </a:p>
          <a:p>
            <a:endParaRPr lang="eu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Urtea /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eu-ES" sz="8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sz="800" i="1" dirty="0">
                <a:solidFill>
                  <a:srgbClr val="0070C0"/>
                </a:solidFill>
                <a:latin typeface="Trebuchet MS" panose="020B0603020202020204" pitchFamily="34" charset="0"/>
              </a:rPr>
              <a:t> el </a:t>
            </a:r>
            <a:r>
              <a:rPr lang="eu-ES" sz="8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año</a:t>
            </a:r>
            <a:r>
              <a:rPr lang="eu-ES" sz="800" i="1" dirty="0">
                <a:solidFill>
                  <a:srgbClr val="0070C0"/>
                </a:solidFill>
                <a:latin typeface="Trebuchet MS" panose="020B0603020202020204" pitchFamily="34" charset="0"/>
              </a:rPr>
              <a:t> de la </a:t>
            </a:r>
            <a:r>
              <a:rPr lang="eu-ES" sz="8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convocatoria</a:t>
            </a:r>
            <a:endParaRPr lang="eu-ES" sz="800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eu-ES" sz="1400" dirty="0">
                <a:latin typeface="Trebuchet MS" panose="020B0603020202020204" pitchFamily="34" charset="0"/>
              </a:rPr>
              <a:t>20XX</a:t>
            </a:r>
            <a:endParaRPr lang="es-ES" sz="1400" dirty="0">
              <a:latin typeface="Trebuchet MS" panose="020B0603020202020204" pitchFamily="34" charset="0"/>
            </a:endParaRPr>
          </a:p>
        </p:txBody>
      </p:sp>
      <p:sp>
        <p:nvSpPr>
          <p:cNvPr id="13" name="Laukizuzena 12"/>
          <p:cNvSpPr/>
          <p:nvPr/>
        </p:nvSpPr>
        <p:spPr>
          <a:xfrm>
            <a:off x="3839153" y="6393053"/>
            <a:ext cx="180501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200" dirty="0">
              <a:solidFill>
                <a:srgbClr val="4495C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Laukizuzena 8"/>
          <p:cNvSpPr/>
          <p:nvPr/>
        </p:nvSpPr>
        <p:spPr>
          <a:xfrm>
            <a:off x="292608" y="2738307"/>
            <a:ext cx="30350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endParaRPr lang="eu-ES" altLang="es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Aurrekontua </a:t>
            </a:r>
            <a:r>
              <a:rPr lang="es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/ Presupuesto: </a:t>
            </a:r>
            <a:endParaRPr lang="es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200"/>
              </a:spcAft>
            </a:pPr>
            <a:r>
              <a:rPr lang="es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XX.XXX.XXX €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Europar Batasunaren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 la Unión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Europea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r>
              <a:rPr lang="eu-ES" altLang="es-ES" sz="14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Importe</a:t>
            </a:r>
            <a:r>
              <a:rPr lang="eu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sz="14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ayuda</a:t>
            </a:r>
            <a:r>
              <a:rPr lang="eu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endParaRPr lang="eu-ES" altLang="es-ES" sz="1400" dirty="0">
              <a:solidFill>
                <a:srgbClr val="211D1E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Jaurlaritzaren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Vasco: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r>
              <a:rPr lang="es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Importe de ayuda </a:t>
            </a:r>
            <a:endParaRPr lang="es-ES" sz="1400" dirty="0">
              <a:latin typeface="Trebuchet MS" panose="020B0603020202020204" pitchFamily="34" charset="0"/>
            </a:endParaRPr>
          </a:p>
        </p:txBody>
      </p:sp>
      <p:pic>
        <p:nvPicPr>
          <p:cNvPr id="11" name="Imagen 1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1B23BF3-1867-48A5-A3DB-657CA2F356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" t="19068" b="17618"/>
          <a:stretch/>
        </p:blipFill>
        <p:spPr>
          <a:xfrm>
            <a:off x="3501735" y="6256867"/>
            <a:ext cx="2296558" cy="85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D15C7B-8DA1-4960-9366-82C6B4DBC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2a1fb-f607-4564-85d8-5ca10b059fd8"/>
    <ds:schemaRef ds:uri="bfeeef81-7dbb-4e8d-904c-33b2f2a5f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B1A57D-7322-428A-968B-6FCDC18FA0C2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9352a1fb-f607-4564-85d8-5ca10b059fd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bfeeef81-7dbb-4e8d-904c-33b2f2a5fae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EBCB00B-07C2-4DA7-A4B4-3C54F77DDF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67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de Office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Isabel Buesa Diaz</cp:lastModifiedBy>
  <cp:revision>12</cp:revision>
  <cp:lastPrinted>2024-01-30T12:59:16Z</cp:lastPrinted>
  <dcterms:created xsi:type="dcterms:W3CDTF">2024-01-23T10:24:19Z</dcterms:created>
  <dcterms:modified xsi:type="dcterms:W3CDTF">2024-06-06T16:16:45Z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</Properties>
</file>