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91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ñales Alonso, Laura" userId="488951a7-7baa-4e11-9aac-4012cc940d71" providerId="ADAL" clId="{9135159E-A7C8-4D32-B449-930D058BF5F2}"/>
    <pc:docChg chg="undo custSel addSld delSld modSld">
      <pc:chgData name="Bañales Alonso, Laura" userId="488951a7-7baa-4e11-9aac-4012cc940d71" providerId="ADAL" clId="{9135159E-A7C8-4D32-B449-930D058BF5F2}" dt="2024-03-22T18:49:41.120" v="33" actId="1076"/>
      <pc:docMkLst>
        <pc:docMk/>
      </pc:docMkLst>
      <pc:sldChg chg="modSp mod">
        <pc:chgData name="Bañales Alonso, Laura" userId="488951a7-7baa-4e11-9aac-4012cc940d71" providerId="ADAL" clId="{9135159E-A7C8-4D32-B449-930D058BF5F2}" dt="2024-03-22T18:49:41.120" v="33" actId="1076"/>
        <pc:sldMkLst>
          <pc:docMk/>
          <pc:sldMk cId="409116700" sldId="291"/>
        </pc:sldMkLst>
        <pc:spChg chg="mod">
          <ac:chgData name="Bañales Alonso, Laura" userId="488951a7-7baa-4e11-9aac-4012cc940d71" providerId="ADAL" clId="{9135159E-A7C8-4D32-B449-930D058BF5F2}" dt="2024-03-21T14:02:52.183" v="9" actId="255"/>
          <ac:spMkLst>
            <pc:docMk/>
            <pc:sldMk cId="409116700" sldId="291"/>
            <ac:spMk id="13" creationId="{C89BE6EC-2C61-1F23-6B03-043F562C0F2D}"/>
          </ac:spMkLst>
        </pc:spChg>
        <pc:spChg chg="mod">
          <ac:chgData name="Bañales Alonso, Laura" userId="488951a7-7baa-4e11-9aac-4012cc940d71" providerId="ADAL" clId="{9135159E-A7C8-4D32-B449-930D058BF5F2}" dt="2024-03-22T18:49:30.910" v="32" actId="1076"/>
          <ac:spMkLst>
            <pc:docMk/>
            <pc:sldMk cId="409116700" sldId="291"/>
            <ac:spMk id="16" creationId="{C56CCDA7-37AB-A53D-C6AE-770035D31CCA}"/>
          </ac:spMkLst>
        </pc:spChg>
        <pc:spChg chg="mod">
          <ac:chgData name="Bañales Alonso, Laura" userId="488951a7-7baa-4e11-9aac-4012cc940d71" providerId="ADAL" clId="{9135159E-A7C8-4D32-B449-930D058BF5F2}" dt="2024-03-22T18:49:41.120" v="33" actId="1076"/>
          <ac:spMkLst>
            <pc:docMk/>
            <pc:sldMk cId="409116700" sldId="291"/>
            <ac:spMk id="17" creationId="{0ED92B75-26CE-7D6E-AED6-75A8CC9F5A4C}"/>
          </ac:spMkLst>
        </pc:spChg>
        <pc:spChg chg="mod">
          <ac:chgData name="Bañales Alonso, Laura" userId="488951a7-7baa-4e11-9aac-4012cc940d71" providerId="ADAL" clId="{9135159E-A7C8-4D32-B449-930D058BF5F2}" dt="2024-03-21T14:04:07.954" v="28" actId="20577"/>
          <ac:spMkLst>
            <pc:docMk/>
            <pc:sldMk cId="409116700" sldId="291"/>
            <ac:spMk id="35" creationId="{0C00D936-CB07-C33E-64C8-39950DAE64BC}"/>
          </ac:spMkLst>
        </pc:spChg>
        <pc:spChg chg="mod">
          <ac:chgData name="Bañales Alonso, Laura" userId="488951a7-7baa-4e11-9aac-4012cc940d71" providerId="ADAL" clId="{9135159E-A7C8-4D32-B449-930D058BF5F2}" dt="2024-03-21T14:01:49.585" v="7" actId="20577"/>
          <ac:spMkLst>
            <pc:docMk/>
            <pc:sldMk cId="409116700" sldId="291"/>
            <ac:spMk id="53" creationId="{07DB074B-2621-0556-DA56-10C1AA43D9CC}"/>
          </ac:spMkLst>
        </pc:spChg>
      </pc:sldChg>
      <pc:sldChg chg="add del">
        <pc:chgData name="Bañales Alonso, Laura" userId="488951a7-7baa-4e11-9aac-4012cc940d71" providerId="ADAL" clId="{9135159E-A7C8-4D32-B449-930D058BF5F2}" dt="2024-03-22T12:52:41.738" v="30" actId="2696"/>
        <pc:sldMkLst>
          <pc:docMk/>
          <pc:sldMk cId="3279593130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02A3D-BC9F-42F6-8A1C-5404878BFCC1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67876-787F-4637-A504-C934060A28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2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3FAEF-0C1C-5241-9AD6-52C1153161F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84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FB28F17-F813-A04F-F074-398126F84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079500" y="6365875"/>
            <a:ext cx="1270000" cy="3556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76E1C4C-D4A6-F847-97EF-20AD5A9AB7C0}"/>
              </a:ext>
            </a:extLst>
          </p:cNvPr>
          <p:cNvSpPr/>
          <p:nvPr userDrawn="1"/>
        </p:nvSpPr>
        <p:spPr>
          <a:xfrm rot="5400000">
            <a:off x="-1543431" y="1953260"/>
            <a:ext cx="6858000" cy="2951480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AD67E5-CDB8-0587-C169-C10B7DF0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718" y="1032828"/>
            <a:ext cx="7656641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latin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55E3A-AC95-A341-E61D-A262F1277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7718" y="3885565"/>
            <a:ext cx="7656641" cy="1500187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tx1">
                    <a:tint val="75000"/>
                  </a:schemeClr>
                </a:solidFill>
                <a:latin typeface="Futura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6BB351-60D7-3888-4418-B4E3B23624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324778" y="4679120"/>
            <a:ext cx="1256963" cy="1859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8EF7376-51FC-EF40-0E4C-658F2B6C77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110" y="664718"/>
            <a:ext cx="1638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9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033A3630-C410-F53A-67FB-4B4271C689AB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áfico 8">
            <a:extLst>
              <a:ext uri="{FF2B5EF4-FFF2-40B4-BE49-F238E27FC236}">
                <a16:creationId xmlns:a16="http://schemas.microsoft.com/office/drawing/2014/main" id="{36999055-2DAB-892A-1D19-B3E7E48E7F0C}"/>
              </a:ext>
            </a:extLst>
          </p:cNvPr>
          <p:cNvGrpSpPr/>
          <p:nvPr userDrawn="1"/>
        </p:nvGrpSpPr>
        <p:grpSpPr>
          <a:xfrm>
            <a:off x="0" y="4073728"/>
            <a:ext cx="12225788" cy="2864115"/>
            <a:chOff x="6027314" y="3854356"/>
            <a:chExt cx="1682737" cy="394212"/>
          </a:xfrm>
          <a:solidFill>
            <a:schemeClr val="bg1">
              <a:alpha val="55000"/>
            </a:schemeClr>
          </a:solidFill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CB3DD81B-A9A9-3077-E462-104BE5AB3C83}"/>
                </a:ext>
              </a:extLst>
            </p:cNvPr>
            <p:cNvSpPr/>
            <p:nvPr/>
          </p:nvSpPr>
          <p:spPr>
            <a:xfrm>
              <a:off x="6168253" y="3984674"/>
              <a:ext cx="258253" cy="263894"/>
            </a:xfrm>
            <a:custGeom>
              <a:avLst/>
              <a:gdLst>
                <a:gd name="connsiteX0" fmla="*/ 188191 w 258253"/>
                <a:gd name="connsiteY0" fmla="*/ 6516 h 263894"/>
                <a:gd name="connsiteX1" fmla="*/ 188191 w 258253"/>
                <a:gd name="connsiteY1" fmla="*/ 28507 h 263894"/>
                <a:gd name="connsiteX2" fmla="*/ 168638 w 258253"/>
                <a:gd name="connsiteY2" fmla="*/ 13846 h 263894"/>
                <a:gd name="connsiteX3" fmla="*/ 145827 w 258253"/>
                <a:gd name="connsiteY3" fmla="*/ 4072 h 263894"/>
                <a:gd name="connsiteX4" fmla="*/ 116499 w 258253"/>
                <a:gd name="connsiteY4" fmla="*/ 0 h 263894"/>
                <a:gd name="connsiteX5" fmla="*/ 69248 w 258253"/>
                <a:gd name="connsiteY5" fmla="*/ 9773 h 263894"/>
                <a:gd name="connsiteX6" fmla="*/ 31773 w 258253"/>
                <a:gd name="connsiteY6" fmla="*/ 37466 h 263894"/>
                <a:gd name="connsiteX7" fmla="*/ 8147 w 258253"/>
                <a:gd name="connsiteY7" fmla="*/ 78191 h 263894"/>
                <a:gd name="connsiteX8" fmla="*/ 0 w 258253"/>
                <a:gd name="connsiteY8" fmla="*/ 131133 h 263894"/>
                <a:gd name="connsiteX9" fmla="*/ 8147 w 258253"/>
                <a:gd name="connsiteY9" fmla="*/ 184074 h 263894"/>
                <a:gd name="connsiteX10" fmla="*/ 31773 w 258253"/>
                <a:gd name="connsiteY10" fmla="*/ 225613 h 263894"/>
                <a:gd name="connsiteX11" fmla="*/ 69248 w 258253"/>
                <a:gd name="connsiteY11" fmla="*/ 253306 h 263894"/>
                <a:gd name="connsiteX12" fmla="*/ 118943 w 258253"/>
                <a:gd name="connsiteY12" fmla="*/ 263894 h 263894"/>
                <a:gd name="connsiteX13" fmla="*/ 167009 w 258253"/>
                <a:gd name="connsiteY13" fmla="*/ 252492 h 263894"/>
                <a:gd name="connsiteX14" fmla="*/ 192264 w 258253"/>
                <a:gd name="connsiteY14" fmla="*/ 232944 h 263894"/>
                <a:gd name="connsiteX15" fmla="*/ 192264 w 258253"/>
                <a:gd name="connsiteY15" fmla="*/ 256564 h 263894"/>
                <a:gd name="connsiteX16" fmla="*/ 258253 w 258253"/>
                <a:gd name="connsiteY16" fmla="*/ 256564 h 263894"/>
                <a:gd name="connsiteX17" fmla="*/ 258253 w 258253"/>
                <a:gd name="connsiteY17" fmla="*/ 6516 h 263894"/>
                <a:gd name="connsiteX18" fmla="*/ 188191 w 258253"/>
                <a:gd name="connsiteY18" fmla="*/ 6516 h 263894"/>
                <a:gd name="connsiteX19" fmla="*/ 185747 w 258253"/>
                <a:gd name="connsiteY19" fmla="*/ 159640 h 263894"/>
                <a:gd name="connsiteX20" fmla="*/ 173526 w 258253"/>
                <a:gd name="connsiteY20" fmla="*/ 181631 h 263894"/>
                <a:gd name="connsiteX21" fmla="*/ 153974 w 258253"/>
                <a:gd name="connsiteY21" fmla="*/ 197106 h 263894"/>
                <a:gd name="connsiteX22" fmla="*/ 128719 w 258253"/>
                <a:gd name="connsiteY22" fmla="*/ 202808 h 263894"/>
                <a:gd name="connsiteX23" fmla="*/ 102649 w 258253"/>
                <a:gd name="connsiteY23" fmla="*/ 197106 h 263894"/>
                <a:gd name="connsiteX24" fmla="*/ 83912 w 258253"/>
                <a:gd name="connsiteY24" fmla="*/ 181631 h 263894"/>
                <a:gd name="connsiteX25" fmla="*/ 72506 w 258253"/>
                <a:gd name="connsiteY25" fmla="*/ 159640 h 263894"/>
                <a:gd name="connsiteX26" fmla="*/ 68433 w 258253"/>
                <a:gd name="connsiteY26" fmla="*/ 131133 h 263894"/>
                <a:gd name="connsiteX27" fmla="*/ 72506 w 258253"/>
                <a:gd name="connsiteY27" fmla="*/ 103440 h 263894"/>
                <a:gd name="connsiteX28" fmla="*/ 83912 w 258253"/>
                <a:gd name="connsiteY28" fmla="*/ 81449 h 263894"/>
                <a:gd name="connsiteX29" fmla="*/ 102649 w 258253"/>
                <a:gd name="connsiteY29" fmla="*/ 65973 h 263894"/>
                <a:gd name="connsiteX30" fmla="*/ 128719 w 258253"/>
                <a:gd name="connsiteY30" fmla="*/ 60272 h 263894"/>
                <a:gd name="connsiteX31" fmla="*/ 153974 w 258253"/>
                <a:gd name="connsiteY31" fmla="*/ 65973 h 263894"/>
                <a:gd name="connsiteX32" fmla="*/ 173526 w 258253"/>
                <a:gd name="connsiteY32" fmla="*/ 82263 h 263894"/>
                <a:gd name="connsiteX33" fmla="*/ 185747 w 258253"/>
                <a:gd name="connsiteY33" fmla="*/ 104255 h 263894"/>
                <a:gd name="connsiteX34" fmla="*/ 189820 w 258253"/>
                <a:gd name="connsiteY34" fmla="*/ 131947 h 263894"/>
                <a:gd name="connsiteX35" fmla="*/ 185747 w 258253"/>
                <a:gd name="connsiteY35" fmla="*/ 159640 h 2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8253" h="263894">
                  <a:moveTo>
                    <a:pt x="188191" y="6516"/>
                  </a:moveTo>
                  <a:lnTo>
                    <a:pt x="188191" y="28507"/>
                  </a:lnTo>
                  <a:cubicBezTo>
                    <a:pt x="185747" y="25249"/>
                    <a:pt x="178415" y="19547"/>
                    <a:pt x="168638" y="13846"/>
                  </a:cubicBezTo>
                  <a:cubicBezTo>
                    <a:pt x="162121" y="9773"/>
                    <a:pt x="153974" y="6516"/>
                    <a:pt x="145827" y="4072"/>
                  </a:cubicBezTo>
                  <a:cubicBezTo>
                    <a:pt x="136866" y="1629"/>
                    <a:pt x="127090" y="0"/>
                    <a:pt x="116499" y="0"/>
                  </a:cubicBezTo>
                  <a:cubicBezTo>
                    <a:pt x="99391" y="0"/>
                    <a:pt x="83912" y="3258"/>
                    <a:pt x="69248" y="9773"/>
                  </a:cubicBezTo>
                  <a:cubicBezTo>
                    <a:pt x="54584" y="16290"/>
                    <a:pt x="42363" y="25249"/>
                    <a:pt x="31773" y="37466"/>
                  </a:cubicBezTo>
                  <a:cubicBezTo>
                    <a:pt x="21182" y="48869"/>
                    <a:pt x="13035" y="62715"/>
                    <a:pt x="8147" y="78191"/>
                  </a:cubicBezTo>
                  <a:cubicBezTo>
                    <a:pt x="2444" y="93666"/>
                    <a:pt x="0" y="113214"/>
                    <a:pt x="0" y="131133"/>
                  </a:cubicBezTo>
                  <a:cubicBezTo>
                    <a:pt x="0" y="149051"/>
                    <a:pt x="2444" y="168599"/>
                    <a:pt x="8147" y="184074"/>
                  </a:cubicBezTo>
                  <a:cubicBezTo>
                    <a:pt x="13850" y="199550"/>
                    <a:pt x="21182" y="213396"/>
                    <a:pt x="31773" y="225613"/>
                  </a:cubicBezTo>
                  <a:cubicBezTo>
                    <a:pt x="41549" y="237016"/>
                    <a:pt x="54584" y="246790"/>
                    <a:pt x="69248" y="253306"/>
                  </a:cubicBezTo>
                  <a:cubicBezTo>
                    <a:pt x="83912" y="260637"/>
                    <a:pt x="100205" y="263894"/>
                    <a:pt x="118943" y="263894"/>
                  </a:cubicBezTo>
                  <a:cubicBezTo>
                    <a:pt x="136051" y="263894"/>
                    <a:pt x="152345" y="259822"/>
                    <a:pt x="167009" y="252492"/>
                  </a:cubicBezTo>
                  <a:cubicBezTo>
                    <a:pt x="176785" y="247604"/>
                    <a:pt x="185747" y="241089"/>
                    <a:pt x="192264" y="232944"/>
                  </a:cubicBezTo>
                  <a:lnTo>
                    <a:pt x="192264" y="256564"/>
                  </a:lnTo>
                  <a:lnTo>
                    <a:pt x="258253" y="256564"/>
                  </a:lnTo>
                  <a:lnTo>
                    <a:pt x="258253" y="6516"/>
                  </a:lnTo>
                  <a:lnTo>
                    <a:pt x="188191" y="6516"/>
                  </a:lnTo>
                  <a:close/>
                  <a:moveTo>
                    <a:pt x="185747" y="159640"/>
                  </a:moveTo>
                  <a:cubicBezTo>
                    <a:pt x="183303" y="167785"/>
                    <a:pt x="179229" y="175115"/>
                    <a:pt x="173526" y="181631"/>
                  </a:cubicBezTo>
                  <a:cubicBezTo>
                    <a:pt x="167824" y="188147"/>
                    <a:pt x="161306" y="193034"/>
                    <a:pt x="153974" y="197106"/>
                  </a:cubicBezTo>
                  <a:cubicBezTo>
                    <a:pt x="146642" y="201178"/>
                    <a:pt x="137681" y="202808"/>
                    <a:pt x="128719" y="202808"/>
                  </a:cubicBezTo>
                  <a:cubicBezTo>
                    <a:pt x="118943" y="202808"/>
                    <a:pt x="109982" y="201178"/>
                    <a:pt x="102649" y="197106"/>
                  </a:cubicBezTo>
                  <a:cubicBezTo>
                    <a:pt x="95317" y="193034"/>
                    <a:pt x="88800" y="187333"/>
                    <a:pt x="83912" y="181631"/>
                  </a:cubicBezTo>
                  <a:cubicBezTo>
                    <a:pt x="79024" y="175115"/>
                    <a:pt x="74950" y="167785"/>
                    <a:pt x="72506" y="159640"/>
                  </a:cubicBezTo>
                  <a:cubicBezTo>
                    <a:pt x="70062" y="151495"/>
                    <a:pt x="68433" y="140092"/>
                    <a:pt x="68433" y="131133"/>
                  </a:cubicBezTo>
                  <a:cubicBezTo>
                    <a:pt x="68433" y="122988"/>
                    <a:pt x="70062" y="111585"/>
                    <a:pt x="72506" y="103440"/>
                  </a:cubicBezTo>
                  <a:cubicBezTo>
                    <a:pt x="74950" y="95295"/>
                    <a:pt x="79024" y="87965"/>
                    <a:pt x="83912" y="81449"/>
                  </a:cubicBezTo>
                  <a:cubicBezTo>
                    <a:pt x="88800" y="74933"/>
                    <a:pt x="95317" y="70046"/>
                    <a:pt x="102649" y="65973"/>
                  </a:cubicBezTo>
                  <a:cubicBezTo>
                    <a:pt x="109982" y="61901"/>
                    <a:pt x="118943" y="60272"/>
                    <a:pt x="128719" y="60272"/>
                  </a:cubicBezTo>
                  <a:cubicBezTo>
                    <a:pt x="138495" y="60272"/>
                    <a:pt x="146642" y="62715"/>
                    <a:pt x="153974" y="65973"/>
                  </a:cubicBezTo>
                  <a:cubicBezTo>
                    <a:pt x="161306" y="70046"/>
                    <a:pt x="167824" y="75747"/>
                    <a:pt x="173526" y="82263"/>
                  </a:cubicBezTo>
                  <a:cubicBezTo>
                    <a:pt x="179229" y="88779"/>
                    <a:pt x="183303" y="96110"/>
                    <a:pt x="185747" y="104255"/>
                  </a:cubicBezTo>
                  <a:cubicBezTo>
                    <a:pt x="188191" y="112399"/>
                    <a:pt x="189820" y="123802"/>
                    <a:pt x="189820" y="131947"/>
                  </a:cubicBezTo>
                  <a:cubicBezTo>
                    <a:pt x="189820" y="140092"/>
                    <a:pt x="189005" y="151495"/>
                    <a:pt x="185747" y="159640"/>
                  </a:cubicBez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A389F05F-50F1-540D-03C8-1674DE9D9A71}"/>
                </a:ext>
              </a:extLst>
            </p:cNvPr>
            <p:cNvSpPr/>
            <p:nvPr/>
          </p:nvSpPr>
          <p:spPr>
            <a:xfrm>
              <a:off x="6753192" y="3855170"/>
              <a:ext cx="258252" cy="393398"/>
            </a:xfrm>
            <a:custGeom>
              <a:avLst/>
              <a:gdLst>
                <a:gd name="connsiteX0" fmla="*/ 0 w 258252"/>
                <a:gd name="connsiteY0" fmla="*/ 0 h 393398"/>
                <a:gd name="connsiteX1" fmla="*/ 0 w 258252"/>
                <a:gd name="connsiteY1" fmla="*/ 386068 h 393398"/>
                <a:gd name="connsiteX2" fmla="*/ 65989 w 258252"/>
                <a:gd name="connsiteY2" fmla="*/ 386068 h 393398"/>
                <a:gd name="connsiteX3" fmla="*/ 65989 w 258252"/>
                <a:gd name="connsiteY3" fmla="*/ 362448 h 393398"/>
                <a:gd name="connsiteX4" fmla="*/ 91244 w 258252"/>
                <a:gd name="connsiteY4" fmla="*/ 381996 h 393398"/>
                <a:gd name="connsiteX5" fmla="*/ 139310 w 258252"/>
                <a:gd name="connsiteY5" fmla="*/ 393398 h 393398"/>
                <a:gd name="connsiteX6" fmla="*/ 189005 w 258252"/>
                <a:gd name="connsiteY6" fmla="*/ 382810 h 393398"/>
                <a:gd name="connsiteX7" fmla="*/ 226480 w 258252"/>
                <a:gd name="connsiteY7" fmla="*/ 355117 h 393398"/>
                <a:gd name="connsiteX8" fmla="*/ 250106 w 258252"/>
                <a:gd name="connsiteY8" fmla="*/ 313578 h 393398"/>
                <a:gd name="connsiteX9" fmla="*/ 258253 w 258252"/>
                <a:gd name="connsiteY9" fmla="*/ 260637 h 393398"/>
                <a:gd name="connsiteX10" fmla="*/ 250106 w 258252"/>
                <a:gd name="connsiteY10" fmla="*/ 207695 h 393398"/>
                <a:gd name="connsiteX11" fmla="*/ 226480 w 258252"/>
                <a:gd name="connsiteY11" fmla="*/ 166970 h 393398"/>
                <a:gd name="connsiteX12" fmla="*/ 189005 w 258252"/>
                <a:gd name="connsiteY12" fmla="*/ 139277 h 393398"/>
                <a:gd name="connsiteX13" fmla="*/ 141754 w 258252"/>
                <a:gd name="connsiteY13" fmla="*/ 129504 h 393398"/>
                <a:gd name="connsiteX14" fmla="*/ 112425 w 258252"/>
                <a:gd name="connsiteY14" fmla="*/ 133576 h 393398"/>
                <a:gd name="connsiteX15" fmla="*/ 89615 w 258252"/>
                <a:gd name="connsiteY15" fmla="*/ 143350 h 393398"/>
                <a:gd name="connsiteX16" fmla="*/ 70062 w 258252"/>
                <a:gd name="connsiteY16" fmla="*/ 158011 h 393398"/>
                <a:gd name="connsiteX17" fmla="*/ 70062 w 258252"/>
                <a:gd name="connsiteY17" fmla="*/ 0 h 393398"/>
                <a:gd name="connsiteX18" fmla="*/ 0 w 258252"/>
                <a:gd name="connsiteY18" fmla="*/ 0 h 393398"/>
                <a:gd name="connsiteX19" fmla="*/ 66803 w 258252"/>
                <a:gd name="connsiteY19" fmla="*/ 261451 h 393398"/>
                <a:gd name="connsiteX20" fmla="*/ 70877 w 258252"/>
                <a:gd name="connsiteY20" fmla="*/ 233759 h 393398"/>
                <a:gd name="connsiteX21" fmla="*/ 83097 w 258252"/>
                <a:gd name="connsiteY21" fmla="*/ 211767 h 393398"/>
                <a:gd name="connsiteX22" fmla="*/ 102649 w 258252"/>
                <a:gd name="connsiteY22" fmla="*/ 195477 h 393398"/>
                <a:gd name="connsiteX23" fmla="*/ 127904 w 258252"/>
                <a:gd name="connsiteY23" fmla="*/ 189776 h 393398"/>
                <a:gd name="connsiteX24" fmla="*/ 153974 w 258252"/>
                <a:gd name="connsiteY24" fmla="*/ 195477 h 393398"/>
                <a:gd name="connsiteX25" fmla="*/ 172712 w 258252"/>
                <a:gd name="connsiteY25" fmla="*/ 210953 h 393398"/>
                <a:gd name="connsiteX26" fmla="*/ 184117 w 258252"/>
                <a:gd name="connsiteY26" fmla="*/ 232944 h 393398"/>
                <a:gd name="connsiteX27" fmla="*/ 188190 w 258252"/>
                <a:gd name="connsiteY27" fmla="*/ 260637 h 393398"/>
                <a:gd name="connsiteX28" fmla="*/ 184117 w 258252"/>
                <a:gd name="connsiteY28" fmla="*/ 289144 h 393398"/>
                <a:gd name="connsiteX29" fmla="*/ 172712 w 258252"/>
                <a:gd name="connsiteY29" fmla="*/ 311135 h 393398"/>
                <a:gd name="connsiteX30" fmla="*/ 153974 w 258252"/>
                <a:gd name="connsiteY30" fmla="*/ 326610 h 393398"/>
                <a:gd name="connsiteX31" fmla="*/ 127904 w 258252"/>
                <a:gd name="connsiteY31" fmla="*/ 332312 h 393398"/>
                <a:gd name="connsiteX32" fmla="*/ 102649 w 258252"/>
                <a:gd name="connsiteY32" fmla="*/ 326610 h 393398"/>
                <a:gd name="connsiteX33" fmla="*/ 83097 w 258252"/>
                <a:gd name="connsiteY33" fmla="*/ 311135 h 393398"/>
                <a:gd name="connsiteX34" fmla="*/ 70877 w 258252"/>
                <a:gd name="connsiteY34" fmla="*/ 289144 h 393398"/>
                <a:gd name="connsiteX35" fmla="*/ 66803 w 258252"/>
                <a:gd name="connsiteY35" fmla="*/ 261451 h 39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8252" h="393398">
                  <a:moveTo>
                    <a:pt x="0" y="0"/>
                  </a:moveTo>
                  <a:lnTo>
                    <a:pt x="0" y="386068"/>
                  </a:lnTo>
                  <a:lnTo>
                    <a:pt x="65989" y="386068"/>
                  </a:lnTo>
                  <a:lnTo>
                    <a:pt x="65989" y="362448"/>
                  </a:lnTo>
                  <a:cubicBezTo>
                    <a:pt x="73321" y="370593"/>
                    <a:pt x="81468" y="377108"/>
                    <a:pt x="91244" y="381996"/>
                  </a:cubicBezTo>
                  <a:cubicBezTo>
                    <a:pt x="105908" y="389326"/>
                    <a:pt x="122202" y="393398"/>
                    <a:pt x="139310" y="393398"/>
                  </a:cubicBezTo>
                  <a:cubicBezTo>
                    <a:pt x="157233" y="393398"/>
                    <a:pt x="174341" y="390141"/>
                    <a:pt x="189005" y="382810"/>
                  </a:cubicBezTo>
                  <a:cubicBezTo>
                    <a:pt x="203670" y="375479"/>
                    <a:pt x="215890" y="366520"/>
                    <a:pt x="226480" y="355117"/>
                  </a:cubicBezTo>
                  <a:cubicBezTo>
                    <a:pt x="236257" y="343715"/>
                    <a:pt x="244403" y="329868"/>
                    <a:pt x="250106" y="313578"/>
                  </a:cubicBezTo>
                  <a:cubicBezTo>
                    <a:pt x="255809" y="298103"/>
                    <a:pt x="258253" y="278555"/>
                    <a:pt x="258253" y="260637"/>
                  </a:cubicBezTo>
                  <a:cubicBezTo>
                    <a:pt x="258253" y="242718"/>
                    <a:pt x="255809" y="223170"/>
                    <a:pt x="250106" y="207695"/>
                  </a:cubicBezTo>
                  <a:cubicBezTo>
                    <a:pt x="244403" y="192219"/>
                    <a:pt x="236257" y="178373"/>
                    <a:pt x="226480" y="166970"/>
                  </a:cubicBezTo>
                  <a:cubicBezTo>
                    <a:pt x="215890" y="155567"/>
                    <a:pt x="203670" y="146608"/>
                    <a:pt x="189005" y="139277"/>
                  </a:cubicBezTo>
                  <a:cubicBezTo>
                    <a:pt x="174341" y="132762"/>
                    <a:pt x="158862" y="129504"/>
                    <a:pt x="141754" y="129504"/>
                  </a:cubicBezTo>
                  <a:cubicBezTo>
                    <a:pt x="131163" y="129504"/>
                    <a:pt x="120572" y="131133"/>
                    <a:pt x="112425" y="133576"/>
                  </a:cubicBezTo>
                  <a:cubicBezTo>
                    <a:pt x="103464" y="136020"/>
                    <a:pt x="96947" y="139277"/>
                    <a:pt x="89615" y="143350"/>
                  </a:cubicBezTo>
                  <a:cubicBezTo>
                    <a:pt x="80653" y="148237"/>
                    <a:pt x="71692" y="156382"/>
                    <a:pt x="70062" y="158011"/>
                  </a:cubicBezTo>
                  <a:lnTo>
                    <a:pt x="70062" y="0"/>
                  </a:lnTo>
                  <a:lnTo>
                    <a:pt x="0" y="0"/>
                  </a:lnTo>
                  <a:close/>
                  <a:moveTo>
                    <a:pt x="66803" y="261451"/>
                  </a:moveTo>
                  <a:cubicBezTo>
                    <a:pt x="66803" y="253306"/>
                    <a:pt x="68433" y="241903"/>
                    <a:pt x="70877" y="233759"/>
                  </a:cubicBezTo>
                  <a:cubicBezTo>
                    <a:pt x="73321" y="225614"/>
                    <a:pt x="77394" y="218283"/>
                    <a:pt x="83097" y="211767"/>
                  </a:cubicBezTo>
                  <a:cubicBezTo>
                    <a:pt x="88800" y="205251"/>
                    <a:pt x="95317" y="199550"/>
                    <a:pt x="102649" y="195477"/>
                  </a:cubicBezTo>
                  <a:cubicBezTo>
                    <a:pt x="109982" y="191405"/>
                    <a:pt x="118128" y="189776"/>
                    <a:pt x="127904" y="189776"/>
                  </a:cubicBezTo>
                  <a:cubicBezTo>
                    <a:pt x="137681" y="189776"/>
                    <a:pt x="146642" y="191405"/>
                    <a:pt x="153974" y="195477"/>
                  </a:cubicBezTo>
                  <a:cubicBezTo>
                    <a:pt x="161306" y="199550"/>
                    <a:pt x="167823" y="204437"/>
                    <a:pt x="172712" y="210953"/>
                  </a:cubicBezTo>
                  <a:cubicBezTo>
                    <a:pt x="177600" y="217469"/>
                    <a:pt x="181673" y="224799"/>
                    <a:pt x="184117" y="232944"/>
                  </a:cubicBezTo>
                  <a:cubicBezTo>
                    <a:pt x="186561" y="241089"/>
                    <a:pt x="188190" y="252492"/>
                    <a:pt x="188190" y="260637"/>
                  </a:cubicBezTo>
                  <a:cubicBezTo>
                    <a:pt x="188190" y="268781"/>
                    <a:pt x="186561" y="280185"/>
                    <a:pt x="184117" y="289144"/>
                  </a:cubicBezTo>
                  <a:cubicBezTo>
                    <a:pt x="181673" y="297289"/>
                    <a:pt x="177600" y="304619"/>
                    <a:pt x="172712" y="311135"/>
                  </a:cubicBezTo>
                  <a:cubicBezTo>
                    <a:pt x="167823" y="317651"/>
                    <a:pt x="161306" y="322538"/>
                    <a:pt x="153974" y="326610"/>
                  </a:cubicBezTo>
                  <a:cubicBezTo>
                    <a:pt x="146642" y="330682"/>
                    <a:pt x="137681" y="332312"/>
                    <a:pt x="127904" y="332312"/>
                  </a:cubicBezTo>
                  <a:cubicBezTo>
                    <a:pt x="118128" y="332312"/>
                    <a:pt x="109982" y="330682"/>
                    <a:pt x="102649" y="326610"/>
                  </a:cubicBezTo>
                  <a:cubicBezTo>
                    <a:pt x="95317" y="322538"/>
                    <a:pt x="88800" y="317651"/>
                    <a:pt x="83097" y="311135"/>
                  </a:cubicBezTo>
                  <a:cubicBezTo>
                    <a:pt x="77394" y="304619"/>
                    <a:pt x="73321" y="297289"/>
                    <a:pt x="70877" y="289144"/>
                  </a:cubicBezTo>
                  <a:cubicBezTo>
                    <a:pt x="68433" y="280999"/>
                    <a:pt x="66803" y="269596"/>
                    <a:pt x="66803" y="261451"/>
                  </a:cubicBez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BBEA3BA-A4B7-4F68-59B7-9B8C6F6BD209}"/>
                </a:ext>
              </a:extLst>
            </p:cNvPr>
            <p:cNvSpPr/>
            <p:nvPr/>
          </p:nvSpPr>
          <p:spPr>
            <a:xfrm>
              <a:off x="7466826" y="3984674"/>
              <a:ext cx="243225" cy="261450"/>
            </a:xfrm>
            <a:custGeom>
              <a:avLst/>
              <a:gdLst>
                <a:gd name="connsiteX0" fmla="*/ 234651 w 243225"/>
                <a:gd name="connsiteY0" fmla="*/ 74933 h 261450"/>
                <a:gd name="connsiteX1" fmla="*/ 210211 w 243225"/>
                <a:gd name="connsiteY1" fmla="*/ 33394 h 261450"/>
                <a:gd name="connsiteX2" fmla="*/ 127113 w 243225"/>
                <a:gd name="connsiteY2" fmla="*/ 0 h 261450"/>
                <a:gd name="connsiteX3" fmla="*/ 36684 w 243225"/>
                <a:gd name="connsiteY3" fmla="*/ 35837 h 261450"/>
                <a:gd name="connsiteX4" fmla="*/ 24 w 243225"/>
                <a:gd name="connsiteY4" fmla="*/ 132762 h 261450"/>
                <a:gd name="connsiteX5" fmla="*/ 36684 w 243225"/>
                <a:gd name="connsiteY5" fmla="*/ 228871 h 261450"/>
                <a:gd name="connsiteX6" fmla="*/ 128743 w 243225"/>
                <a:gd name="connsiteY6" fmla="*/ 261451 h 261450"/>
                <a:gd name="connsiteX7" fmla="*/ 237095 w 243225"/>
                <a:gd name="connsiteY7" fmla="*/ 211767 h 261450"/>
                <a:gd name="connsiteX8" fmla="*/ 189844 w 243225"/>
                <a:gd name="connsiteY8" fmla="*/ 173486 h 261450"/>
                <a:gd name="connsiteX9" fmla="*/ 128743 w 243225"/>
                <a:gd name="connsiteY9" fmla="*/ 204437 h 261450"/>
                <a:gd name="connsiteX10" fmla="*/ 74974 w 243225"/>
                <a:gd name="connsiteY10" fmla="*/ 173486 h 261450"/>
                <a:gd name="connsiteX11" fmla="*/ 70086 w 243225"/>
                <a:gd name="connsiteY11" fmla="*/ 156382 h 261450"/>
                <a:gd name="connsiteX12" fmla="*/ 241983 w 243225"/>
                <a:gd name="connsiteY12" fmla="*/ 156382 h 261450"/>
                <a:gd name="connsiteX13" fmla="*/ 234651 w 243225"/>
                <a:gd name="connsiteY13" fmla="*/ 74933 h 261450"/>
                <a:gd name="connsiteX14" fmla="*/ 70086 w 243225"/>
                <a:gd name="connsiteY14" fmla="*/ 100996 h 261450"/>
                <a:gd name="connsiteX15" fmla="*/ 87194 w 243225"/>
                <a:gd name="connsiteY15" fmla="*/ 70046 h 261450"/>
                <a:gd name="connsiteX16" fmla="*/ 127113 w 243225"/>
                <a:gd name="connsiteY16" fmla="*/ 56199 h 261450"/>
                <a:gd name="connsiteX17" fmla="*/ 149110 w 243225"/>
                <a:gd name="connsiteY17" fmla="*/ 60272 h 261450"/>
                <a:gd name="connsiteX18" fmla="*/ 163774 w 243225"/>
                <a:gd name="connsiteY18" fmla="*/ 70860 h 261450"/>
                <a:gd name="connsiteX19" fmla="*/ 172736 w 243225"/>
                <a:gd name="connsiteY19" fmla="*/ 86336 h 261450"/>
                <a:gd name="connsiteX20" fmla="*/ 175179 w 243225"/>
                <a:gd name="connsiteY20" fmla="*/ 100996 h 261450"/>
                <a:gd name="connsiteX21" fmla="*/ 70086 w 243225"/>
                <a:gd name="connsiteY21" fmla="*/ 100996 h 26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225" h="261450">
                  <a:moveTo>
                    <a:pt x="234651" y="74933"/>
                  </a:moveTo>
                  <a:cubicBezTo>
                    <a:pt x="228948" y="58643"/>
                    <a:pt x="221616" y="45611"/>
                    <a:pt x="210211" y="33394"/>
                  </a:cubicBezTo>
                  <a:cubicBezTo>
                    <a:pt x="179253" y="814"/>
                    <a:pt x="141778" y="0"/>
                    <a:pt x="127113" y="0"/>
                  </a:cubicBezTo>
                  <a:cubicBezTo>
                    <a:pt x="80677" y="0"/>
                    <a:pt x="48904" y="23620"/>
                    <a:pt x="36684" y="35837"/>
                  </a:cubicBezTo>
                  <a:cubicBezTo>
                    <a:pt x="4097" y="69232"/>
                    <a:pt x="838" y="111585"/>
                    <a:pt x="24" y="132762"/>
                  </a:cubicBezTo>
                  <a:cubicBezTo>
                    <a:pt x="-791" y="179188"/>
                    <a:pt x="19576" y="214211"/>
                    <a:pt x="36684" y="228871"/>
                  </a:cubicBezTo>
                  <a:cubicBezTo>
                    <a:pt x="61125" y="250048"/>
                    <a:pt x="86380" y="261451"/>
                    <a:pt x="128743" y="261451"/>
                  </a:cubicBezTo>
                  <a:cubicBezTo>
                    <a:pt x="175994" y="261451"/>
                    <a:pt x="210211" y="245975"/>
                    <a:pt x="237095" y="211767"/>
                  </a:cubicBezTo>
                  <a:lnTo>
                    <a:pt x="189844" y="173486"/>
                  </a:lnTo>
                  <a:cubicBezTo>
                    <a:pt x="183326" y="181631"/>
                    <a:pt x="167847" y="205251"/>
                    <a:pt x="128743" y="204437"/>
                  </a:cubicBezTo>
                  <a:cubicBezTo>
                    <a:pt x="96156" y="203622"/>
                    <a:pt x="79048" y="181631"/>
                    <a:pt x="74974" y="173486"/>
                  </a:cubicBezTo>
                  <a:cubicBezTo>
                    <a:pt x="73345" y="168599"/>
                    <a:pt x="70901" y="161269"/>
                    <a:pt x="70086" y="156382"/>
                  </a:cubicBezTo>
                  <a:lnTo>
                    <a:pt x="241983" y="156382"/>
                  </a:lnTo>
                  <a:cubicBezTo>
                    <a:pt x="241983" y="156382"/>
                    <a:pt x="247686" y="114029"/>
                    <a:pt x="234651" y="74933"/>
                  </a:cubicBezTo>
                  <a:close/>
                  <a:moveTo>
                    <a:pt x="70086" y="100996"/>
                  </a:moveTo>
                  <a:cubicBezTo>
                    <a:pt x="72530" y="88779"/>
                    <a:pt x="77418" y="78191"/>
                    <a:pt x="87194" y="70046"/>
                  </a:cubicBezTo>
                  <a:cubicBezTo>
                    <a:pt x="97785" y="60272"/>
                    <a:pt x="111635" y="56199"/>
                    <a:pt x="127113" y="56199"/>
                  </a:cubicBezTo>
                  <a:cubicBezTo>
                    <a:pt x="135260" y="56199"/>
                    <a:pt x="142592" y="57829"/>
                    <a:pt x="149110" y="60272"/>
                  </a:cubicBezTo>
                  <a:cubicBezTo>
                    <a:pt x="154812" y="62715"/>
                    <a:pt x="159701" y="66788"/>
                    <a:pt x="163774" y="70860"/>
                  </a:cubicBezTo>
                  <a:cubicBezTo>
                    <a:pt x="167847" y="75747"/>
                    <a:pt x="170292" y="80634"/>
                    <a:pt x="172736" y="86336"/>
                  </a:cubicBezTo>
                  <a:cubicBezTo>
                    <a:pt x="174365" y="90408"/>
                    <a:pt x="175179" y="96924"/>
                    <a:pt x="175179" y="100996"/>
                  </a:cubicBezTo>
                  <a:lnTo>
                    <a:pt x="70086" y="100996"/>
                  </a:ln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B1F35821-B09A-71F7-8E01-6617D2AB7189}"/>
                </a:ext>
              </a:extLst>
            </p:cNvPr>
            <p:cNvSpPr/>
            <p:nvPr/>
          </p:nvSpPr>
          <p:spPr>
            <a:xfrm>
              <a:off x="7044847" y="3854356"/>
              <a:ext cx="88799" cy="86335"/>
            </a:xfrm>
            <a:custGeom>
              <a:avLst/>
              <a:gdLst>
                <a:gd name="connsiteX0" fmla="*/ 43993 w 88799"/>
                <a:gd name="connsiteY0" fmla="*/ 0 h 86335"/>
                <a:gd name="connsiteX1" fmla="*/ 12220 w 88799"/>
                <a:gd name="connsiteY1" fmla="*/ 13032 h 86335"/>
                <a:gd name="connsiteX2" fmla="*/ 0 w 88799"/>
                <a:gd name="connsiteY2" fmla="*/ 43168 h 86335"/>
                <a:gd name="connsiteX3" fmla="*/ 12220 w 88799"/>
                <a:gd name="connsiteY3" fmla="*/ 73304 h 86335"/>
                <a:gd name="connsiteX4" fmla="*/ 43993 w 88799"/>
                <a:gd name="connsiteY4" fmla="*/ 86336 h 86335"/>
                <a:gd name="connsiteX5" fmla="*/ 75765 w 88799"/>
                <a:gd name="connsiteY5" fmla="*/ 74118 h 86335"/>
                <a:gd name="connsiteX6" fmla="*/ 88800 w 88799"/>
                <a:gd name="connsiteY6" fmla="*/ 43168 h 86335"/>
                <a:gd name="connsiteX7" fmla="*/ 75765 w 88799"/>
                <a:gd name="connsiteY7" fmla="*/ 12217 h 86335"/>
                <a:gd name="connsiteX8" fmla="*/ 43993 w 88799"/>
                <a:gd name="connsiteY8" fmla="*/ 0 h 8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799" h="86335">
                  <a:moveTo>
                    <a:pt x="43993" y="0"/>
                  </a:moveTo>
                  <a:cubicBezTo>
                    <a:pt x="31772" y="0"/>
                    <a:pt x="21182" y="4072"/>
                    <a:pt x="12220" y="13032"/>
                  </a:cubicBezTo>
                  <a:cubicBezTo>
                    <a:pt x="4073" y="21177"/>
                    <a:pt x="0" y="31765"/>
                    <a:pt x="0" y="43168"/>
                  </a:cubicBezTo>
                  <a:cubicBezTo>
                    <a:pt x="0" y="54570"/>
                    <a:pt x="4073" y="64344"/>
                    <a:pt x="12220" y="73304"/>
                  </a:cubicBezTo>
                  <a:cubicBezTo>
                    <a:pt x="20367" y="81449"/>
                    <a:pt x="30958" y="86336"/>
                    <a:pt x="43993" y="86336"/>
                  </a:cubicBezTo>
                  <a:cubicBezTo>
                    <a:pt x="56213" y="86336"/>
                    <a:pt x="66804" y="82263"/>
                    <a:pt x="75765" y="74118"/>
                  </a:cubicBezTo>
                  <a:cubicBezTo>
                    <a:pt x="84726" y="65973"/>
                    <a:pt x="88800" y="55385"/>
                    <a:pt x="88800" y="43168"/>
                  </a:cubicBezTo>
                  <a:cubicBezTo>
                    <a:pt x="88800" y="30950"/>
                    <a:pt x="84726" y="20362"/>
                    <a:pt x="75765" y="12217"/>
                  </a:cubicBezTo>
                  <a:cubicBezTo>
                    <a:pt x="66804" y="4072"/>
                    <a:pt x="56213" y="0"/>
                    <a:pt x="43993" y="0"/>
                  </a:cubicBez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8638E213-71AE-4E6D-98F8-E6D703A18D20}"/>
                </a:ext>
              </a:extLst>
            </p:cNvPr>
            <p:cNvSpPr/>
            <p:nvPr/>
          </p:nvSpPr>
          <p:spPr>
            <a:xfrm>
              <a:off x="7054623" y="3991190"/>
              <a:ext cx="69247" cy="250048"/>
            </a:xfrm>
            <a:custGeom>
              <a:avLst/>
              <a:gdLst>
                <a:gd name="connsiteX0" fmla="*/ 0 w 69247"/>
                <a:gd name="connsiteY0" fmla="*/ 0 h 250048"/>
                <a:gd name="connsiteX1" fmla="*/ 0 w 69247"/>
                <a:gd name="connsiteY1" fmla="*/ 250048 h 250048"/>
                <a:gd name="connsiteX2" fmla="*/ 69248 w 69247"/>
                <a:gd name="connsiteY2" fmla="*/ 250048 h 250048"/>
                <a:gd name="connsiteX3" fmla="*/ 69248 w 69247"/>
                <a:gd name="connsiteY3" fmla="*/ 0 h 250048"/>
                <a:gd name="connsiteX4" fmla="*/ 0 w 69247"/>
                <a:gd name="connsiteY4" fmla="*/ 0 h 25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47" h="250048">
                  <a:moveTo>
                    <a:pt x="0" y="0"/>
                  </a:moveTo>
                  <a:lnTo>
                    <a:pt x="0" y="250048"/>
                  </a:lnTo>
                  <a:lnTo>
                    <a:pt x="69248" y="250048"/>
                  </a:lnTo>
                  <a:lnTo>
                    <a:pt x="6924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F7D21FAA-35E3-5B27-6856-CF8167BB27C4}"/>
                </a:ext>
              </a:extLst>
            </p:cNvPr>
            <p:cNvSpPr/>
            <p:nvPr/>
          </p:nvSpPr>
          <p:spPr>
            <a:xfrm>
              <a:off x="7167863" y="3855170"/>
              <a:ext cx="258252" cy="393398"/>
            </a:xfrm>
            <a:custGeom>
              <a:avLst/>
              <a:gdLst>
                <a:gd name="connsiteX0" fmla="*/ 188191 w 258252"/>
                <a:gd name="connsiteY0" fmla="*/ 0 h 393398"/>
                <a:gd name="connsiteX1" fmla="*/ 188191 w 258252"/>
                <a:gd name="connsiteY1" fmla="*/ 158011 h 393398"/>
                <a:gd name="connsiteX2" fmla="*/ 168638 w 258252"/>
                <a:gd name="connsiteY2" fmla="*/ 143350 h 393398"/>
                <a:gd name="connsiteX3" fmla="*/ 145827 w 258252"/>
                <a:gd name="connsiteY3" fmla="*/ 133576 h 393398"/>
                <a:gd name="connsiteX4" fmla="*/ 116499 w 258252"/>
                <a:gd name="connsiteY4" fmla="*/ 129504 h 393398"/>
                <a:gd name="connsiteX5" fmla="*/ 69248 w 258252"/>
                <a:gd name="connsiteY5" fmla="*/ 139277 h 393398"/>
                <a:gd name="connsiteX6" fmla="*/ 31772 w 258252"/>
                <a:gd name="connsiteY6" fmla="*/ 166970 h 393398"/>
                <a:gd name="connsiteX7" fmla="*/ 8147 w 258252"/>
                <a:gd name="connsiteY7" fmla="*/ 207695 h 393398"/>
                <a:gd name="connsiteX8" fmla="*/ 0 w 258252"/>
                <a:gd name="connsiteY8" fmla="*/ 260637 h 393398"/>
                <a:gd name="connsiteX9" fmla="*/ 8147 w 258252"/>
                <a:gd name="connsiteY9" fmla="*/ 313578 h 393398"/>
                <a:gd name="connsiteX10" fmla="*/ 31772 w 258252"/>
                <a:gd name="connsiteY10" fmla="*/ 355117 h 393398"/>
                <a:gd name="connsiteX11" fmla="*/ 69248 w 258252"/>
                <a:gd name="connsiteY11" fmla="*/ 382810 h 393398"/>
                <a:gd name="connsiteX12" fmla="*/ 118943 w 258252"/>
                <a:gd name="connsiteY12" fmla="*/ 393398 h 393398"/>
                <a:gd name="connsiteX13" fmla="*/ 167009 w 258252"/>
                <a:gd name="connsiteY13" fmla="*/ 381996 h 393398"/>
                <a:gd name="connsiteX14" fmla="*/ 192264 w 258252"/>
                <a:gd name="connsiteY14" fmla="*/ 362448 h 393398"/>
                <a:gd name="connsiteX15" fmla="*/ 192264 w 258252"/>
                <a:gd name="connsiteY15" fmla="*/ 386068 h 393398"/>
                <a:gd name="connsiteX16" fmla="*/ 258253 w 258252"/>
                <a:gd name="connsiteY16" fmla="*/ 386068 h 393398"/>
                <a:gd name="connsiteX17" fmla="*/ 258253 w 258252"/>
                <a:gd name="connsiteY17" fmla="*/ 0 h 393398"/>
                <a:gd name="connsiteX18" fmla="*/ 188191 w 258252"/>
                <a:gd name="connsiteY18" fmla="*/ 0 h 393398"/>
                <a:gd name="connsiteX19" fmla="*/ 185746 w 258252"/>
                <a:gd name="connsiteY19" fmla="*/ 289144 h 393398"/>
                <a:gd name="connsiteX20" fmla="*/ 173526 w 258252"/>
                <a:gd name="connsiteY20" fmla="*/ 311135 h 393398"/>
                <a:gd name="connsiteX21" fmla="*/ 153974 w 258252"/>
                <a:gd name="connsiteY21" fmla="*/ 326610 h 393398"/>
                <a:gd name="connsiteX22" fmla="*/ 128719 w 258252"/>
                <a:gd name="connsiteY22" fmla="*/ 332312 h 393398"/>
                <a:gd name="connsiteX23" fmla="*/ 102649 w 258252"/>
                <a:gd name="connsiteY23" fmla="*/ 326610 h 393398"/>
                <a:gd name="connsiteX24" fmla="*/ 83912 w 258252"/>
                <a:gd name="connsiteY24" fmla="*/ 311135 h 393398"/>
                <a:gd name="connsiteX25" fmla="*/ 72506 w 258252"/>
                <a:gd name="connsiteY25" fmla="*/ 289144 h 393398"/>
                <a:gd name="connsiteX26" fmla="*/ 68433 w 258252"/>
                <a:gd name="connsiteY26" fmla="*/ 260637 h 393398"/>
                <a:gd name="connsiteX27" fmla="*/ 72506 w 258252"/>
                <a:gd name="connsiteY27" fmla="*/ 232944 h 393398"/>
                <a:gd name="connsiteX28" fmla="*/ 83912 w 258252"/>
                <a:gd name="connsiteY28" fmla="*/ 210953 h 393398"/>
                <a:gd name="connsiteX29" fmla="*/ 102649 w 258252"/>
                <a:gd name="connsiteY29" fmla="*/ 195477 h 393398"/>
                <a:gd name="connsiteX30" fmla="*/ 128719 w 258252"/>
                <a:gd name="connsiteY30" fmla="*/ 189776 h 393398"/>
                <a:gd name="connsiteX31" fmla="*/ 153974 w 258252"/>
                <a:gd name="connsiteY31" fmla="*/ 195477 h 393398"/>
                <a:gd name="connsiteX32" fmla="*/ 173526 w 258252"/>
                <a:gd name="connsiteY32" fmla="*/ 211767 h 393398"/>
                <a:gd name="connsiteX33" fmla="*/ 185746 w 258252"/>
                <a:gd name="connsiteY33" fmla="*/ 233759 h 393398"/>
                <a:gd name="connsiteX34" fmla="*/ 189820 w 258252"/>
                <a:gd name="connsiteY34" fmla="*/ 261451 h 393398"/>
                <a:gd name="connsiteX35" fmla="*/ 185746 w 258252"/>
                <a:gd name="connsiteY35" fmla="*/ 289144 h 39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58252" h="393398">
                  <a:moveTo>
                    <a:pt x="188191" y="0"/>
                  </a:moveTo>
                  <a:lnTo>
                    <a:pt x="188191" y="158011"/>
                  </a:lnTo>
                  <a:cubicBezTo>
                    <a:pt x="187376" y="157196"/>
                    <a:pt x="175156" y="146608"/>
                    <a:pt x="168638" y="143350"/>
                  </a:cubicBezTo>
                  <a:cubicBezTo>
                    <a:pt x="162121" y="139277"/>
                    <a:pt x="153974" y="136020"/>
                    <a:pt x="145827" y="133576"/>
                  </a:cubicBezTo>
                  <a:cubicBezTo>
                    <a:pt x="136866" y="131133"/>
                    <a:pt x="127090" y="129504"/>
                    <a:pt x="116499" y="129504"/>
                  </a:cubicBezTo>
                  <a:cubicBezTo>
                    <a:pt x="99391" y="129504"/>
                    <a:pt x="83912" y="132762"/>
                    <a:pt x="69248" y="139277"/>
                  </a:cubicBezTo>
                  <a:cubicBezTo>
                    <a:pt x="54583" y="145794"/>
                    <a:pt x="42363" y="154753"/>
                    <a:pt x="31772" y="166970"/>
                  </a:cubicBezTo>
                  <a:cubicBezTo>
                    <a:pt x="21182" y="178373"/>
                    <a:pt x="13035" y="192219"/>
                    <a:pt x="8147" y="207695"/>
                  </a:cubicBezTo>
                  <a:cubicBezTo>
                    <a:pt x="2444" y="223170"/>
                    <a:pt x="0" y="242718"/>
                    <a:pt x="0" y="260637"/>
                  </a:cubicBezTo>
                  <a:cubicBezTo>
                    <a:pt x="0" y="278555"/>
                    <a:pt x="2444" y="298103"/>
                    <a:pt x="8147" y="313578"/>
                  </a:cubicBezTo>
                  <a:cubicBezTo>
                    <a:pt x="13849" y="329054"/>
                    <a:pt x="21182" y="342900"/>
                    <a:pt x="31772" y="355117"/>
                  </a:cubicBezTo>
                  <a:cubicBezTo>
                    <a:pt x="41549" y="366520"/>
                    <a:pt x="54583" y="376294"/>
                    <a:pt x="69248" y="382810"/>
                  </a:cubicBezTo>
                  <a:cubicBezTo>
                    <a:pt x="83912" y="390141"/>
                    <a:pt x="100205" y="393398"/>
                    <a:pt x="118943" y="393398"/>
                  </a:cubicBezTo>
                  <a:cubicBezTo>
                    <a:pt x="136051" y="393398"/>
                    <a:pt x="152345" y="389326"/>
                    <a:pt x="167009" y="381996"/>
                  </a:cubicBezTo>
                  <a:cubicBezTo>
                    <a:pt x="176785" y="377108"/>
                    <a:pt x="185746" y="370593"/>
                    <a:pt x="192264" y="362448"/>
                  </a:cubicBezTo>
                  <a:lnTo>
                    <a:pt x="192264" y="386068"/>
                  </a:lnTo>
                  <a:lnTo>
                    <a:pt x="258253" y="386068"/>
                  </a:lnTo>
                  <a:lnTo>
                    <a:pt x="258253" y="0"/>
                  </a:lnTo>
                  <a:lnTo>
                    <a:pt x="188191" y="0"/>
                  </a:lnTo>
                  <a:close/>
                  <a:moveTo>
                    <a:pt x="185746" y="289144"/>
                  </a:moveTo>
                  <a:cubicBezTo>
                    <a:pt x="183303" y="297289"/>
                    <a:pt x="179229" y="304619"/>
                    <a:pt x="173526" y="311135"/>
                  </a:cubicBezTo>
                  <a:cubicBezTo>
                    <a:pt x="167824" y="317651"/>
                    <a:pt x="161306" y="322538"/>
                    <a:pt x="153974" y="326610"/>
                  </a:cubicBezTo>
                  <a:cubicBezTo>
                    <a:pt x="146642" y="330682"/>
                    <a:pt x="137681" y="332312"/>
                    <a:pt x="128719" y="332312"/>
                  </a:cubicBezTo>
                  <a:cubicBezTo>
                    <a:pt x="118943" y="332312"/>
                    <a:pt x="109982" y="330682"/>
                    <a:pt x="102649" y="326610"/>
                  </a:cubicBezTo>
                  <a:cubicBezTo>
                    <a:pt x="95317" y="322538"/>
                    <a:pt x="88800" y="316837"/>
                    <a:pt x="83912" y="311135"/>
                  </a:cubicBezTo>
                  <a:cubicBezTo>
                    <a:pt x="79024" y="304619"/>
                    <a:pt x="74950" y="297289"/>
                    <a:pt x="72506" y="289144"/>
                  </a:cubicBezTo>
                  <a:cubicBezTo>
                    <a:pt x="70062" y="280999"/>
                    <a:pt x="68433" y="269596"/>
                    <a:pt x="68433" y="260637"/>
                  </a:cubicBezTo>
                  <a:cubicBezTo>
                    <a:pt x="68433" y="252492"/>
                    <a:pt x="70062" y="241089"/>
                    <a:pt x="72506" y="232944"/>
                  </a:cubicBezTo>
                  <a:cubicBezTo>
                    <a:pt x="74950" y="224799"/>
                    <a:pt x="79024" y="217469"/>
                    <a:pt x="83912" y="210953"/>
                  </a:cubicBezTo>
                  <a:cubicBezTo>
                    <a:pt x="88800" y="204437"/>
                    <a:pt x="95317" y="199550"/>
                    <a:pt x="102649" y="195477"/>
                  </a:cubicBezTo>
                  <a:cubicBezTo>
                    <a:pt x="109982" y="191405"/>
                    <a:pt x="118943" y="189776"/>
                    <a:pt x="128719" y="189776"/>
                  </a:cubicBezTo>
                  <a:cubicBezTo>
                    <a:pt x="138495" y="189776"/>
                    <a:pt x="146642" y="192219"/>
                    <a:pt x="153974" y="195477"/>
                  </a:cubicBezTo>
                  <a:cubicBezTo>
                    <a:pt x="161306" y="199550"/>
                    <a:pt x="167824" y="205251"/>
                    <a:pt x="173526" y="211767"/>
                  </a:cubicBezTo>
                  <a:cubicBezTo>
                    <a:pt x="179229" y="218283"/>
                    <a:pt x="183303" y="225614"/>
                    <a:pt x="185746" y="233759"/>
                  </a:cubicBezTo>
                  <a:cubicBezTo>
                    <a:pt x="188191" y="241903"/>
                    <a:pt x="189820" y="253306"/>
                    <a:pt x="189820" y="261451"/>
                  </a:cubicBezTo>
                  <a:cubicBezTo>
                    <a:pt x="189820" y="269596"/>
                    <a:pt x="188191" y="280999"/>
                    <a:pt x="185746" y="289144"/>
                  </a:cubicBez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B3664879-5B18-9C0F-1D2C-7139ECDC2D65}"/>
                </a:ext>
              </a:extLst>
            </p:cNvPr>
            <p:cNvSpPr/>
            <p:nvPr/>
          </p:nvSpPr>
          <p:spPr>
            <a:xfrm>
              <a:off x="6477831" y="3984674"/>
              <a:ext cx="224036" cy="257378"/>
            </a:xfrm>
            <a:custGeom>
              <a:avLst/>
              <a:gdLst>
                <a:gd name="connsiteX0" fmla="*/ 217519 w 224036"/>
                <a:gd name="connsiteY0" fmla="*/ 63530 h 257378"/>
                <a:gd name="connsiteX1" fmla="*/ 201226 w 224036"/>
                <a:gd name="connsiteY1" fmla="*/ 31765 h 257378"/>
                <a:gd name="connsiteX2" fmla="*/ 172712 w 224036"/>
                <a:gd name="connsiteY2" fmla="*/ 8959 h 257378"/>
                <a:gd name="connsiteX3" fmla="*/ 131978 w 224036"/>
                <a:gd name="connsiteY3" fmla="*/ 0 h 257378"/>
                <a:gd name="connsiteX4" fmla="*/ 83912 w 224036"/>
                <a:gd name="connsiteY4" fmla="*/ 14661 h 257378"/>
                <a:gd name="connsiteX5" fmla="*/ 65989 w 224036"/>
                <a:gd name="connsiteY5" fmla="*/ 30950 h 257378"/>
                <a:gd name="connsiteX6" fmla="*/ 65989 w 224036"/>
                <a:gd name="connsiteY6" fmla="*/ 6516 h 257378"/>
                <a:gd name="connsiteX7" fmla="*/ 0 w 224036"/>
                <a:gd name="connsiteY7" fmla="*/ 6516 h 257378"/>
                <a:gd name="connsiteX8" fmla="*/ 0 w 224036"/>
                <a:gd name="connsiteY8" fmla="*/ 256564 h 257378"/>
                <a:gd name="connsiteX9" fmla="*/ 69248 w 224036"/>
                <a:gd name="connsiteY9" fmla="*/ 256564 h 257378"/>
                <a:gd name="connsiteX10" fmla="*/ 69248 w 224036"/>
                <a:gd name="connsiteY10" fmla="*/ 117286 h 257378"/>
                <a:gd name="connsiteX11" fmla="*/ 72506 w 224036"/>
                <a:gd name="connsiteY11" fmla="*/ 96110 h 257378"/>
                <a:gd name="connsiteX12" fmla="*/ 81468 w 224036"/>
                <a:gd name="connsiteY12" fmla="*/ 78191 h 257378"/>
                <a:gd name="connsiteX13" fmla="*/ 96132 w 224036"/>
                <a:gd name="connsiteY13" fmla="*/ 65973 h 257378"/>
                <a:gd name="connsiteX14" fmla="*/ 117314 w 224036"/>
                <a:gd name="connsiteY14" fmla="*/ 61087 h 257378"/>
                <a:gd name="connsiteX15" fmla="*/ 136051 w 224036"/>
                <a:gd name="connsiteY15" fmla="*/ 65973 h 257378"/>
                <a:gd name="connsiteX16" fmla="*/ 147457 w 224036"/>
                <a:gd name="connsiteY16" fmla="*/ 79005 h 257378"/>
                <a:gd name="connsiteX17" fmla="*/ 153160 w 224036"/>
                <a:gd name="connsiteY17" fmla="*/ 96924 h 257378"/>
                <a:gd name="connsiteX18" fmla="*/ 154789 w 224036"/>
                <a:gd name="connsiteY18" fmla="*/ 117286 h 257378"/>
                <a:gd name="connsiteX19" fmla="*/ 154789 w 224036"/>
                <a:gd name="connsiteY19" fmla="*/ 257378 h 257378"/>
                <a:gd name="connsiteX20" fmla="*/ 224036 w 224036"/>
                <a:gd name="connsiteY20" fmla="*/ 257378 h 257378"/>
                <a:gd name="connsiteX21" fmla="*/ 224036 w 224036"/>
                <a:gd name="connsiteY21" fmla="*/ 100996 h 257378"/>
                <a:gd name="connsiteX22" fmla="*/ 217519 w 224036"/>
                <a:gd name="connsiteY22" fmla="*/ 63530 h 2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4036" h="257378">
                  <a:moveTo>
                    <a:pt x="217519" y="63530"/>
                  </a:moveTo>
                  <a:cubicBezTo>
                    <a:pt x="214260" y="51313"/>
                    <a:pt x="208558" y="40724"/>
                    <a:pt x="201226" y="31765"/>
                  </a:cubicBezTo>
                  <a:cubicBezTo>
                    <a:pt x="193894" y="22806"/>
                    <a:pt x="184117" y="14661"/>
                    <a:pt x="172712" y="8959"/>
                  </a:cubicBezTo>
                  <a:cubicBezTo>
                    <a:pt x="161306" y="3258"/>
                    <a:pt x="147457" y="0"/>
                    <a:pt x="131978" y="0"/>
                  </a:cubicBezTo>
                  <a:cubicBezTo>
                    <a:pt x="114055" y="0"/>
                    <a:pt x="97761" y="4887"/>
                    <a:pt x="83912" y="14661"/>
                  </a:cubicBezTo>
                  <a:cubicBezTo>
                    <a:pt x="76580" y="19547"/>
                    <a:pt x="70877" y="25249"/>
                    <a:pt x="65989" y="30950"/>
                  </a:cubicBezTo>
                  <a:lnTo>
                    <a:pt x="65989" y="6516"/>
                  </a:lnTo>
                  <a:lnTo>
                    <a:pt x="0" y="6516"/>
                  </a:lnTo>
                  <a:lnTo>
                    <a:pt x="0" y="256564"/>
                  </a:lnTo>
                  <a:lnTo>
                    <a:pt x="69248" y="256564"/>
                  </a:lnTo>
                  <a:lnTo>
                    <a:pt x="69248" y="117286"/>
                  </a:lnTo>
                  <a:cubicBezTo>
                    <a:pt x="69248" y="109956"/>
                    <a:pt x="70062" y="102625"/>
                    <a:pt x="72506" y="96110"/>
                  </a:cubicBezTo>
                  <a:cubicBezTo>
                    <a:pt x="74136" y="89594"/>
                    <a:pt x="77394" y="83078"/>
                    <a:pt x="81468" y="78191"/>
                  </a:cubicBezTo>
                  <a:cubicBezTo>
                    <a:pt x="85541" y="73304"/>
                    <a:pt x="90429" y="69232"/>
                    <a:pt x="96132" y="65973"/>
                  </a:cubicBezTo>
                  <a:cubicBezTo>
                    <a:pt x="101835" y="62715"/>
                    <a:pt x="109167" y="61087"/>
                    <a:pt x="117314" y="61087"/>
                  </a:cubicBezTo>
                  <a:cubicBezTo>
                    <a:pt x="125460" y="61087"/>
                    <a:pt x="131163" y="62715"/>
                    <a:pt x="136051" y="65973"/>
                  </a:cubicBezTo>
                  <a:cubicBezTo>
                    <a:pt x="140939" y="69232"/>
                    <a:pt x="144198" y="73304"/>
                    <a:pt x="147457" y="79005"/>
                  </a:cubicBezTo>
                  <a:cubicBezTo>
                    <a:pt x="149901" y="84707"/>
                    <a:pt x="152345" y="90408"/>
                    <a:pt x="153160" y="96924"/>
                  </a:cubicBezTo>
                  <a:cubicBezTo>
                    <a:pt x="153974" y="104255"/>
                    <a:pt x="154789" y="110770"/>
                    <a:pt x="154789" y="117286"/>
                  </a:cubicBezTo>
                  <a:lnTo>
                    <a:pt x="154789" y="257378"/>
                  </a:lnTo>
                  <a:lnTo>
                    <a:pt x="224036" y="257378"/>
                  </a:lnTo>
                  <a:lnTo>
                    <a:pt x="224036" y="100996"/>
                  </a:lnTo>
                  <a:cubicBezTo>
                    <a:pt x="222407" y="87150"/>
                    <a:pt x="220778" y="74933"/>
                    <a:pt x="217519" y="63530"/>
                  </a:cubicBez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862745DF-F943-D28A-8EB9-C84EE352E4BB}"/>
                </a:ext>
              </a:extLst>
            </p:cNvPr>
            <p:cNvSpPr/>
            <p:nvPr/>
          </p:nvSpPr>
          <p:spPr>
            <a:xfrm>
              <a:off x="6027314" y="3855170"/>
              <a:ext cx="132792" cy="386068"/>
            </a:xfrm>
            <a:custGeom>
              <a:avLst/>
              <a:gdLst>
                <a:gd name="connsiteX0" fmla="*/ 69248 w 132792"/>
                <a:gd name="connsiteY0" fmla="*/ 326610 h 386068"/>
                <a:gd name="connsiteX1" fmla="*/ 69248 w 132792"/>
                <a:gd name="connsiteY1" fmla="*/ 0 h 386068"/>
                <a:gd name="connsiteX2" fmla="*/ 0 w 132792"/>
                <a:gd name="connsiteY2" fmla="*/ 0 h 386068"/>
                <a:gd name="connsiteX3" fmla="*/ 0 w 132792"/>
                <a:gd name="connsiteY3" fmla="*/ 0 h 386068"/>
                <a:gd name="connsiteX4" fmla="*/ 0 w 132792"/>
                <a:gd name="connsiteY4" fmla="*/ 0 h 386068"/>
                <a:gd name="connsiteX5" fmla="*/ 0 w 132792"/>
                <a:gd name="connsiteY5" fmla="*/ 386068 h 386068"/>
                <a:gd name="connsiteX6" fmla="*/ 0 w 132792"/>
                <a:gd name="connsiteY6" fmla="*/ 386068 h 386068"/>
                <a:gd name="connsiteX7" fmla="*/ 0 w 132792"/>
                <a:gd name="connsiteY7" fmla="*/ 386068 h 386068"/>
                <a:gd name="connsiteX8" fmla="*/ 132792 w 132792"/>
                <a:gd name="connsiteY8" fmla="*/ 386068 h 386068"/>
                <a:gd name="connsiteX9" fmla="*/ 132792 w 132792"/>
                <a:gd name="connsiteY9" fmla="*/ 386068 h 386068"/>
                <a:gd name="connsiteX10" fmla="*/ 132792 w 132792"/>
                <a:gd name="connsiteY10" fmla="*/ 326610 h 38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792" h="386068">
                  <a:moveTo>
                    <a:pt x="69248" y="326610"/>
                  </a:moveTo>
                  <a:lnTo>
                    <a:pt x="692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6068"/>
                  </a:lnTo>
                  <a:lnTo>
                    <a:pt x="0" y="386068"/>
                  </a:lnTo>
                  <a:lnTo>
                    <a:pt x="0" y="386068"/>
                  </a:lnTo>
                  <a:lnTo>
                    <a:pt x="132792" y="386068"/>
                  </a:lnTo>
                  <a:lnTo>
                    <a:pt x="132792" y="386068"/>
                  </a:lnTo>
                  <a:lnTo>
                    <a:pt x="132792" y="326610"/>
                  </a:lnTo>
                  <a:close/>
                </a:path>
              </a:pathLst>
            </a:custGeom>
            <a:grpFill/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23" name="Título 1">
            <a:extLst>
              <a:ext uri="{FF2B5EF4-FFF2-40B4-BE49-F238E27FC236}">
                <a16:creationId xmlns:a16="http://schemas.microsoft.com/office/drawing/2014/main" id="{27BE8C33-4F5F-3CF4-95E4-F95271E9B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18255"/>
            <a:ext cx="10083800" cy="51633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s-ES" dirty="0" err="1"/>
              <a:t>Eskerrik</a:t>
            </a:r>
            <a:r>
              <a:rPr lang="es-ES" dirty="0"/>
              <a:t> </a:t>
            </a:r>
            <a:r>
              <a:rPr lang="es-ES" dirty="0" err="1"/>
              <a:t>asko</a:t>
            </a:r>
            <a:r>
              <a:rPr lang="es-ES" dirty="0"/>
              <a:t> • Gracias</a:t>
            </a:r>
          </a:p>
        </p:txBody>
      </p:sp>
    </p:spTree>
    <p:extLst>
      <p:ext uri="{BB962C8B-B14F-4D97-AF65-F5344CB8AC3E}">
        <p14:creationId xmlns:p14="http://schemas.microsoft.com/office/powerpoint/2010/main" val="376981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588450C0-B204-FAD5-0B5D-BE0C13E38932}"/>
              </a:ext>
            </a:extLst>
          </p:cNvPr>
          <p:cNvSpPr/>
          <p:nvPr userDrawn="1"/>
        </p:nvSpPr>
        <p:spPr>
          <a:xfrm rot="5400000">
            <a:off x="-1543431" y="1953260"/>
            <a:ext cx="6858000" cy="2951480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id="{6321885E-E249-B667-1E53-61D43703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0"/>
            <a:ext cx="6539370" cy="5529005"/>
          </a:xfrm>
        </p:spPr>
        <p:txBody>
          <a:bodyPr anchor="ctr"/>
          <a:lstStyle>
            <a:lvl1pPr>
              <a:defRPr baseline="0">
                <a:latin typeface="Futura" panose="020B0602020204020303" pitchFamily="34" charset="-79"/>
              </a:defRPr>
            </a:lvl1pPr>
            <a:lvl2pPr>
              <a:defRPr baseline="0">
                <a:latin typeface="Futura" panose="020B0602020204020303" pitchFamily="34" charset="-79"/>
              </a:defRPr>
            </a:lvl2pPr>
            <a:lvl3pPr>
              <a:defRPr baseline="0">
                <a:latin typeface="Futura" panose="020B0602020204020303" pitchFamily="34" charset="-79"/>
              </a:defRPr>
            </a:lvl3pPr>
            <a:lvl4pPr>
              <a:defRPr baseline="0">
                <a:latin typeface="Futura" panose="020B0602020204020303" pitchFamily="34" charset="-79"/>
              </a:defRPr>
            </a:lvl4pPr>
            <a:lvl5pPr>
              <a:defRPr baseline="0">
                <a:latin typeface="Futura" panose="020B0602020204020303" pitchFamily="34" charset="-79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2" name="anim_Lanbide_reloj-6">
            <a:hlinkClick r:id="" action="ppaction://media"/>
            <a:extLst>
              <a:ext uri="{FF2B5EF4-FFF2-40B4-BE49-F238E27FC236}">
                <a16:creationId xmlns:a16="http://schemas.microsoft.com/office/drawing/2014/main" id="{A90DE289-8141-55DD-244B-33E03C41D4DF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89101" y="4082584"/>
            <a:ext cx="2546125" cy="180434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2A9F1AD-A5F1-5110-1097-5546916FA1F3}"/>
              </a:ext>
            </a:extLst>
          </p:cNvPr>
          <p:cNvSpPr/>
          <p:nvPr userDrawn="1"/>
        </p:nvSpPr>
        <p:spPr>
          <a:xfrm rot="5400000">
            <a:off x="10270597" y="4949086"/>
            <a:ext cx="1485685" cy="235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13B5645-A40C-B48C-96DE-85D8EE102855}"/>
              </a:ext>
            </a:extLst>
          </p:cNvPr>
          <p:cNvGrpSpPr/>
          <p:nvPr userDrawn="1"/>
        </p:nvGrpSpPr>
        <p:grpSpPr>
          <a:xfrm>
            <a:off x="7522670" y="5529005"/>
            <a:ext cx="4144309" cy="968019"/>
            <a:chOff x="7522670" y="5529005"/>
            <a:chExt cx="4144309" cy="968019"/>
          </a:xfrm>
        </p:grpSpPr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9032DC4B-61FD-9223-C244-3DADDFD97230}"/>
                </a:ext>
              </a:extLst>
            </p:cNvPr>
            <p:cNvSpPr/>
            <p:nvPr/>
          </p:nvSpPr>
          <p:spPr>
            <a:xfrm>
              <a:off x="7867241" y="5845940"/>
              <a:ext cx="634005" cy="651084"/>
            </a:xfrm>
            <a:custGeom>
              <a:avLst/>
              <a:gdLst>
                <a:gd name="connsiteX0" fmla="*/ 109982 w 149900"/>
                <a:gd name="connsiteY0" fmla="*/ 4072 h 153938"/>
                <a:gd name="connsiteX1" fmla="*/ 109982 w 149900"/>
                <a:gd name="connsiteY1" fmla="*/ 17104 h 153938"/>
                <a:gd name="connsiteX2" fmla="*/ 98576 w 149900"/>
                <a:gd name="connsiteY2" fmla="*/ 8145 h 153938"/>
                <a:gd name="connsiteX3" fmla="*/ 85541 w 149900"/>
                <a:gd name="connsiteY3" fmla="*/ 2443 h 153938"/>
                <a:gd name="connsiteX4" fmla="*/ 68433 w 149900"/>
                <a:gd name="connsiteY4" fmla="*/ 0 h 153938"/>
                <a:gd name="connsiteX5" fmla="*/ 40734 w 149900"/>
                <a:gd name="connsiteY5" fmla="*/ 5701 h 153938"/>
                <a:gd name="connsiteX6" fmla="*/ 18738 w 149900"/>
                <a:gd name="connsiteY6" fmla="*/ 21991 h 153938"/>
                <a:gd name="connsiteX7" fmla="*/ 4888 w 149900"/>
                <a:gd name="connsiteY7" fmla="*/ 45611 h 153938"/>
                <a:gd name="connsiteX8" fmla="*/ 0 w 149900"/>
                <a:gd name="connsiteY8" fmla="*/ 76562 h 153938"/>
                <a:gd name="connsiteX9" fmla="*/ 4888 w 149900"/>
                <a:gd name="connsiteY9" fmla="*/ 107512 h 153938"/>
                <a:gd name="connsiteX10" fmla="*/ 18738 w 149900"/>
                <a:gd name="connsiteY10" fmla="*/ 131133 h 153938"/>
                <a:gd name="connsiteX11" fmla="*/ 40734 w 149900"/>
                <a:gd name="connsiteY11" fmla="*/ 147423 h 153938"/>
                <a:gd name="connsiteX12" fmla="*/ 69248 w 149900"/>
                <a:gd name="connsiteY12" fmla="*/ 153938 h 153938"/>
                <a:gd name="connsiteX13" fmla="*/ 96947 w 149900"/>
                <a:gd name="connsiteY13" fmla="*/ 147423 h 153938"/>
                <a:gd name="connsiteX14" fmla="*/ 111611 w 149900"/>
                <a:gd name="connsiteY14" fmla="*/ 136020 h 153938"/>
                <a:gd name="connsiteX15" fmla="*/ 111611 w 149900"/>
                <a:gd name="connsiteY15" fmla="*/ 149866 h 153938"/>
                <a:gd name="connsiteX16" fmla="*/ 149901 w 149900"/>
                <a:gd name="connsiteY16" fmla="*/ 149866 h 153938"/>
                <a:gd name="connsiteX17" fmla="*/ 149901 w 149900"/>
                <a:gd name="connsiteY17" fmla="*/ 4072 h 153938"/>
                <a:gd name="connsiteX18" fmla="*/ 109982 w 149900"/>
                <a:gd name="connsiteY18" fmla="*/ 4072 h 153938"/>
                <a:gd name="connsiteX19" fmla="*/ 108352 w 149900"/>
                <a:gd name="connsiteY19" fmla="*/ 93666 h 153938"/>
                <a:gd name="connsiteX20" fmla="*/ 101020 w 149900"/>
                <a:gd name="connsiteY20" fmla="*/ 106698 h 153938"/>
                <a:gd name="connsiteX21" fmla="*/ 89615 w 149900"/>
                <a:gd name="connsiteY21" fmla="*/ 115657 h 153938"/>
                <a:gd name="connsiteX22" fmla="*/ 74950 w 149900"/>
                <a:gd name="connsiteY22" fmla="*/ 118915 h 153938"/>
                <a:gd name="connsiteX23" fmla="*/ 59472 w 149900"/>
                <a:gd name="connsiteY23" fmla="*/ 115657 h 153938"/>
                <a:gd name="connsiteX24" fmla="*/ 48881 w 149900"/>
                <a:gd name="connsiteY24" fmla="*/ 106698 h 153938"/>
                <a:gd name="connsiteX25" fmla="*/ 42363 w 149900"/>
                <a:gd name="connsiteY25" fmla="*/ 93666 h 153938"/>
                <a:gd name="connsiteX26" fmla="*/ 39919 w 149900"/>
                <a:gd name="connsiteY26" fmla="*/ 77376 h 153938"/>
                <a:gd name="connsiteX27" fmla="*/ 42363 w 149900"/>
                <a:gd name="connsiteY27" fmla="*/ 61087 h 153938"/>
                <a:gd name="connsiteX28" fmla="*/ 48881 w 149900"/>
                <a:gd name="connsiteY28" fmla="*/ 48055 h 153938"/>
                <a:gd name="connsiteX29" fmla="*/ 59472 w 149900"/>
                <a:gd name="connsiteY29" fmla="*/ 39095 h 153938"/>
                <a:gd name="connsiteX30" fmla="*/ 74950 w 149900"/>
                <a:gd name="connsiteY30" fmla="*/ 35837 h 153938"/>
                <a:gd name="connsiteX31" fmla="*/ 89615 w 149900"/>
                <a:gd name="connsiteY31" fmla="*/ 39095 h 153938"/>
                <a:gd name="connsiteX32" fmla="*/ 101020 w 149900"/>
                <a:gd name="connsiteY32" fmla="*/ 48055 h 153938"/>
                <a:gd name="connsiteX33" fmla="*/ 108352 w 149900"/>
                <a:gd name="connsiteY33" fmla="*/ 61087 h 153938"/>
                <a:gd name="connsiteX34" fmla="*/ 110796 w 149900"/>
                <a:gd name="connsiteY34" fmla="*/ 77376 h 153938"/>
                <a:gd name="connsiteX35" fmla="*/ 108352 w 149900"/>
                <a:gd name="connsiteY35" fmla="*/ 93666 h 1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900" h="153938">
                  <a:moveTo>
                    <a:pt x="109982" y="4072"/>
                  </a:moveTo>
                  <a:lnTo>
                    <a:pt x="109982" y="17104"/>
                  </a:lnTo>
                  <a:cubicBezTo>
                    <a:pt x="108352" y="15475"/>
                    <a:pt x="104279" y="11403"/>
                    <a:pt x="98576" y="8145"/>
                  </a:cubicBezTo>
                  <a:cubicBezTo>
                    <a:pt x="94503" y="5701"/>
                    <a:pt x="90429" y="4072"/>
                    <a:pt x="85541" y="2443"/>
                  </a:cubicBezTo>
                  <a:cubicBezTo>
                    <a:pt x="80653" y="815"/>
                    <a:pt x="74950" y="0"/>
                    <a:pt x="68433" y="0"/>
                  </a:cubicBezTo>
                  <a:cubicBezTo>
                    <a:pt x="58657" y="0"/>
                    <a:pt x="49695" y="1629"/>
                    <a:pt x="40734" y="5701"/>
                  </a:cubicBezTo>
                  <a:cubicBezTo>
                    <a:pt x="32587" y="9774"/>
                    <a:pt x="25255" y="14661"/>
                    <a:pt x="18738" y="21991"/>
                  </a:cubicBezTo>
                  <a:cubicBezTo>
                    <a:pt x="13035" y="28507"/>
                    <a:pt x="8147" y="36652"/>
                    <a:pt x="4888" y="45611"/>
                  </a:cubicBezTo>
                  <a:cubicBezTo>
                    <a:pt x="1629" y="54571"/>
                    <a:pt x="0" y="65974"/>
                    <a:pt x="0" y="76562"/>
                  </a:cubicBezTo>
                  <a:cubicBezTo>
                    <a:pt x="0" y="87150"/>
                    <a:pt x="1629" y="98553"/>
                    <a:pt x="4888" y="107512"/>
                  </a:cubicBezTo>
                  <a:cubicBezTo>
                    <a:pt x="8147" y="116472"/>
                    <a:pt x="13035" y="124617"/>
                    <a:pt x="18738" y="131133"/>
                  </a:cubicBezTo>
                  <a:cubicBezTo>
                    <a:pt x="24440" y="137649"/>
                    <a:pt x="31772" y="143350"/>
                    <a:pt x="40734" y="147423"/>
                  </a:cubicBezTo>
                  <a:cubicBezTo>
                    <a:pt x="48881" y="151495"/>
                    <a:pt x="58657" y="153938"/>
                    <a:pt x="69248" y="153938"/>
                  </a:cubicBezTo>
                  <a:cubicBezTo>
                    <a:pt x="79024" y="153938"/>
                    <a:pt x="88800" y="151495"/>
                    <a:pt x="96947" y="147423"/>
                  </a:cubicBezTo>
                  <a:cubicBezTo>
                    <a:pt x="102649" y="144164"/>
                    <a:pt x="107538" y="140907"/>
                    <a:pt x="111611" y="136020"/>
                  </a:cubicBezTo>
                  <a:lnTo>
                    <a:pt x="111611" y="149866"/>
                  </a:lnTo>
                  <a:lnTo>
                    <a:pt x="149901" y="149866"/>
                  </a:lnTo>
                  <a:lnTo>
                    <a:pt x="149901" y="4072"/>
                  </a:lnTo>
                  <a:lnTo>
                    <a:pt x="109982" y="4072"/>
                  </a:lnTo>
                  <a:close/>
                  <a:moveTo>
                    <a:pt x="108352" y="93666"/>
                  </a:moveTo>
                  <a:cubicBezTo>
                    <a:pt x="106723" y="98553"/>
                    <a:pt x="104279" y="102626"/>
                    <a:pt x="101020" y="106698"/>
                  </a:cubicBezTo>
                  <a:cubicBezTo>
                    <a:pt x="97761" y="110771"/>
                    <a:pt x="94503" y="113214"/>
                    <a:pt x="89615" y="115657"/>
                  </a:cubicBezTo>
                  <a:cubicBezTo>
                    <a:pt x="85541" y="118101"/>
                    <a:pt x="80653" y="118915"/>
                    <a:pt x="74950" y="118915"/>
                  </a:cubicBezTo>
                  <a:cubicBezTo>
                    <a:pt x="69248" y="118915"/>
                    <a:pt x="63545" y="118101"/>
                    <a:pt x="59472" y="115657"/>
                  </a:cubicBezTo>
                  <a:cubicBezTo>
                    <a:pt x="55398" y="113214"/>
                    <a:pt x="51325" y="109956"/>
                    <a:pt x="48881" y="106698"/>
                  </a:cubicBezTo>
                  <a:cubicBezTo>
                    <a:pt x="45622" y="102626"/>
                    <a:pt x="43993" y="98553"/>
                    <a:pt x="42363" y="93666"/>
                  </a:cubicBezTo>
                  <a:cubicBezTo>
                    <a:pt x="40734" y="88779"/>
                    <a:pt x="39919" y="82263"/>
                    <a:pt x="39919" y="77376"/>
                  </a:cubicBezTo>
                  <a:cubicBezTo>
                    <a:pt x="39919" y="72490"/>
                    <a:pt x="40734" y="65974"/>
                    <a:pt x="42363" y="61087"/>
                  </a:cubicBezTo>
                  <a:cubicBezTo>
                    <a:pt x="43993" y="56200"/>
                    <a:pt x="45622" y="52127"/>
                    <a:pt x="48881" y="48055"/>
                  </a:cubicBezTo>
                  <a:cubicBezTo>
                    <a:pt x="51325" y="43982"/>
                    <a:pt x="55398" y="41539"/>
                    <a:pt x="59472" y="39095"/>
                  </a:cubicBezTo>
                  <a:cubicBezTo>
                    <a:pt x="63545" y="36652"/>
                    <a:pt x="69248" y="35837"/>
                    <a:pt x="74950" y="35837"/>
                  </a:cubicBezTo>
                  <a:cubicBezTo>
                    <a:pt x="80653" y="35837"/>
                    <a:pt x="85541" y="36652"/>
                    <a:pt x="89615" y="39095"/>
                  </a:cubicBezTo>
                  <a:cubicBezTo>
                    <a:pt x="93688" y="41539"/>
                    <a:pt x="97761" y="44797"/>
                    <a:pt x="101020" y="48055"/>
                  </a:cubicBezTo>
                  <a:cubicBezTo>
                    <a:pt x="104279" y="52127"/>
                    <a:pt x="106723" y="56200"/>
                    <a:pt x="108352" y="61087"/>
                  </a:cubicBezTo>
                  <a:cubicBezTo>
                    <a:pt x="109982" y="65974"/>
                    <a:pt x="110796" y="72490"/>
                    <a:pt x="110796" y="77376"/>
                  </a:cubicBezTo>
                  <a:cubicBezTo>
                    <a:pt x="110796" y="82263"/>
                    <a:pt x="109982" y="88779"/>
                    <a:pt x="108352" y="93666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ED2075EE-E78A-D9F7-5200-3F77C9BF3F00}"/>
                </a:ext>
              </a:extLst>
            </p:cNvPr>
            <p:cNvSpPr/>
            <p:nvPr/>
          </p:nvSpPr>
          <p:spPr>
            <a:xfrm>
              <a:off x="9310988" y="5529005"/>
              <a:ext cx="634005" cy="968015"/>
            </a:xfrm>
            <a:custGeom>
              <a:avLst/>
              <a:gdLst>
                <a:gd name="connsiteX0" fmla="*/ 0 w 149900"/>
                <a:gd name="connsiteY0" fmla="*/ 0 h 228871"/>
                <a:gd name="connsiteX1" fmla="*/ 0 w 149900"/>
                <a:gd name="connsiteY1" fmla="*/ 224799 h 228871"/>
                <a:gd name="connsiteX2" fmla="*/ 38290 w 149900"/>
                <a:gd name="connsiteY2" fmla="*/ 224799 h 228871"/>
                <a:gd name="connsiteX3" fmla="*/ 38290 w 149900"/>
                <a:gd name="connsiteY3" fmla="*/ 210953 h 228871"/>
                <a:gd name="connsiteX4" fmla="*/ 52954 w 149900"/>
                <a:gd name="connsiteY4" fmla="*/ 222356 h 228871"/>
                <a:gd name="connsiteX5" fmla="*/ 80653 w 149900"/>
                <a:gd name="connsiteY5" fmla="*/ 228872 h 228871"/>
                <a:gd name="connsiteX6" fmla="*/ 109167 w 149900"/>
                <a:gd name="connsiteY6" fmla="*/ 222356 h 228871"/>
                <a:gd name="connsiteX7" fmla="*/ 131163 w 149900"/>
                <a:gd name="connsiteY7" fmla="*/ 206066 h 228871"/>
                <a:gd name="connsiteX8" fmla="*/ 145013 w 149900"/>
                <a:gd name="connsiteY8" fmla="*/ 182446 h 228871"/>
                <a:gd name="connsiteX9" fmla="*/ 149901 w 149900"/>
                <a:gd name="connsiteY9" fmla="*/ 151495 h 228871"/>
                <a:gd name="connsiteX10" fmla="*/ 145013 w 149900"/>
                <a:gd name="connsiteY10" fmla="*/ 120545 h 228871"/>
                <a:gd name="connsiteX11" fmla="*/ 131163 w 149900"/>
                <a:gd name="connsiteY11" fmla="*/ 96924 h 228871"/>
                <a:gd name="connsiteX12" fmla="*/ 109167 w 149900"/>
                <a:gd name="connsiteY12" fmla="*/ 80634 h 228871"/>
                <a:gd name="connsiteX13" fmla="*/ 81468 w 149900"/>
                <a:gd name="connsiteY13" fmla="*/ 74933 h 228871"/>
                <a:gd name="connsiteX14" fmla="*/ 64360 w 149900"/>
                <a:gd name="connsiteY14" fmla="*/ 77376 h 228871"/>
                <a:gd name="connsiteX15" fmla="*/ 51325 w 149900"/>
                <a:gd name="connsiteY15" fmla="*/ 83078 h 228871"/>
                <a:gd name="connsiteX16" fmla="*/ 39919 w 149900"/>
                <a:gd name="connsiteY16" fmla="*/ 92037 h 228871"/>
                <a:gd name="connsiteX17" fmla="*/ 39919 w 149900"/>
                <a:gd name="connsiteY17" fmla="*/ 0 h 228871"/>
                <a:gd name="connsiteX18" fmla="*/ 0 w 149900"/>
                <a:gd name="connsiteY18" fmla="*/ 0 h 228871"/>
                <a:gd name="connsiteX19" fmla="*/ 39105 w 149900"/>
                <a:gd name="connsiteY19" fmla="*/ 152310 h 228871"/>
                <a:gd name="connsiteX20" fmla="*/ 41549 w 149900"/>
                <a:gd name="connsiteY20" fmla="*/ 136020 h 228871"/>
                <a:gd name="connsiteX21" fmla="*/ 48881 w 149900"/>
                <a:gd name="connsiteY21" fmla="*/ 122988 h 228871"/>
                <a:gd name="connsiteX22" fmla="*/ 60286 w 149900"/>
                <a:gd name="connsiteY22" fmla="*/ 114029 h 228871"/>
                <a:gd name="connsiteX23" fmla="*/ 74950 w 149900"/>
                <a:gd name="connsiteY23" fmla="*/ 110771 h 228871"/>
                <a:gd name="connsiteX24" fmla="*/ 90429 w 149900"/>
                <a:gd name="connsiteY24" fmla="*/ 114029 h 228871"/>
                <a:gd name="connsiteX25" fmla="*/ 101020 w 149900"/>
                <a:gd name="connsiteY25" fmla="*/ 122988 h 228871"/>
                <a:gd name="connsiteX26" fmla="*/ 107538 w 149900"/>
                <a:gd name="connsiteY26" fmla="*/ 136020 h 228871"/>
                <a:gd name="connsiteX27" fmla="*/ 109982 w 149900"/>
                <a:gd name="connsiteY27" fmla="*/ 152310 h 228871"/>
                <a:gd name="connsiteX28" fmla="*/ 107538 w 149900"/>
                <a:gd name="connsiteY28" fmla="*/ 168599 h 228871"/>
                <a:gd name="connsiteX29" fmla="*/ 101020 w 149900"/>
                <a:gd name="connsiteY29" fmla="*/ 181631 h 228871"/>
                <a:gd name="connsiteX30" fmla="*/ 90429 w 149900"/>
                <a:gd name="connsiteY30" fmla="*/ 190590 h 228871"/>
                <a:gd name="connsiteX31" fmla="*/ 74950 w 149900"/>
                <a:gd name="connsiteY31" fmla="*/ 193849 h 228871"/>
                <a:gd name="connsiteX32" fmla="*/ 60286 w 149900"/>
                <a:gd name="connsiteY32" fmla="*/ 190590 h 228871"/>
                <a:gd name="connsiteX33" fmla="*/ 48881 w 149900"/>
                <a:gd name="connsiteY33" fmla="*/ 181631 h 228871"/>
                <a:gd name="connsiteX34" fmla="*/ 41549 w 149900"/>
                <a:gd name="connsiteY34" fmla="*/ 168599 h 228871"/>
                <a:gd name="connsiteX35" fmla="*/ 39105 w 149900"/>
                <a:gd name="connsiteY35" fmla="*/ 152310 h 2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900" h="228871">
                  <a:moveTo>
                    <a:pt x="0" y="0"/>
                  </a:moveTo>
                  <a:lnTo>
                    <a:pt x="0" y="224799"/>
                  </a:lnTo>
                  <a:lnTo>
                    <a:pt x="38290" y="224799"/>
                  </a:lnTo>
                  <a:lnTo>
                    <a:pt x="38290" y="210953"/>
                  </a:lnTo>
                  <a:cubicBezTo>
                    <a:pt x="42363" y="215840"/>
                    <a:pt x="47251" y="219098"/>
                    <a:pt x="52954" y="222356"/>
                  </a:cubicBezTo>
                  <a:cubicBezTo>
                    <a:pt x="61916" y="226428"/>
                    <a:pt x="70877" y="228872"/>
                    <a:pt x="80653" y="228872"/>
                  </a:cubicBezTo>
                  <a:cubicBezTo>
                    <a:pt x="91244" y="228872"/>
                    <a:pt x="101020" y="226428"/>
                    <a:pt x="109167" y="222356"/>
                  </a:cubicBezTo>
                  <a:cubicBezTo>
                    <a:pt x="117314" y="218283"/>
                    <a:pt x="124646" y="212582"/>
                    <a:pt x="131163" y="206066"/>
                  </a:cubicBezTo>
                  <a:cubicBezTo>
                    <a:pt x="136866" y="199550"/>
                    <a:pt x="141754" y="191405"/>
                    <a:pt x="145013" y="182446"/>
                  </a:cubicBezTo>
                  <a:cubicBezTo>
                    <a:pt x="148272" y="173486"/>
                    <a:pt x="149901" y="162083"/>
                    <a:pt x="149901" y="151495"/>
                  </a:cubicBezTo>
                  <a:cubicBezTo>
                    <a:pt x="149901" y="140907"/>
                    <a:pt x="148272" y="129504"/>
                    <a:pt x="145013" y="120545"/>
                  </a:cubicBezTo>
                  <a:cubicBezTo>
                    <a:pt x="141754" y="111585"/>
                    <a:pt x="136866" y="103440"/>
                    <a:pt x="131163" y="96924"/>
                  </a:cubicBezTo>
                  <a:cubicBezTo>
                    <a:pt x="125460" y="90408"/>
                    <a:pt x="118128" y="84707"/>
                    <a:pt x="109167" y="80634"/>
                  </a:cubicBezTo>
                  <a:cubicBezTo>
                    <a:pt x="101020" y="76562"/>
                    <a:pt x="91244" y="74933"/>
                    <a:pt x="81468" y="74933"/>
                  </a:cubicBezTo>
                  <a:cubicBezTo>
                    <a:pt x="74950" y="74933"/>
                    <a:pt x="69248" y="75748"/>
                    <a:pt x="64360" y="77376"/>
                  </a:cubicBezTo>
                  <a:cubicBezTo>
                    <a:pt x="59472" y="79006"/>
                    <a:pt x="55398" y="80634"/>
                    <a:pt x="51325" y="83078"/>
                  </a:cubicBezTo>
                  <a:cubicBezTo>
                    <a:pt x="45622" y="86336"/>
                    <a:pt x="40734" y="90408"/>
                    <a:pt x="39919" y="92037"/>
                  </a:cubicBezTo>
                  <a:lnTo>
                    <a:pt x="39919" y="0"/>
                  </a:lnTo>
                  <a:lnTo>
                    <a:pt x="0" y="0"/>
                  </a:lnTo>
                  <a:close/>
                  <a:moveTo>
                    <a:pt x="39105" y="152310"/>
                  </a:moveTo>
                  <a:cubicBezTo>
                    <a:pt x="39105" y="147423"/>
                    <a:pt x="39919" y="140907"/>
                    <a:pt x="41549" y="136020"/>
                  </a:cubicBezTo>
                  <a:cubicBezTo>
                    <a:pt x="43178" y="131133"/>
                    <a:pt x="45622" y="127060"/>
                    <a:pt x="48881" y="122988"/>
                  </a:cubicBezTo>
                  <a:cubicBezTo>
                    <a:pt x="52139" y="118915"/>
                    <a:pt x="56213" y="116472"/>
                    <a:pt x="60286" y="114029"/>
                  </a:cubicBezTo>
                  <a:cubicBezTo>
                    <a:pt x="64360" y="111585"/>
                    <a:pt x="69248" y="110771"/>
                    <a:pt x="74950" y="110771"/>
                  </a:cubicBezTo>
                  <a:cubicBezTo>
                    <a:pt x="80653" y="110771"/>
                    <a:pt x="86356" y="111585"/>
                    <a:pt x="90429" y="114029"/>
                  </a:cubicBezTo>
                  <a:cubicBezTo>
                    <a:pt x="94503" y="116472"/>
                    <a:pt x="98576" y="119730"/>
                    <a:pt x="101020" y="122988"/>
                  </a:cubicBezTo>
                  <a:cubicBezTo>
                    <a:pt x="104279" y="127060"/>
                    <a:pt x="105908" y="131133"/>
                    <a:pt x="107538" y="136020"/>
                  </a:cubicBezTo>
                  <a:cubicBezTo>
                    <a:pt x="109167" y="140907"/>
                    <a:pt x="109982" y="147423"/>
                    <a:pt x="109982" y="152310"/>
                  </a:cubicBezTo>
                  <a:cubicBezTo>
                    <a:pt x="109982" y="157197"/>
                    <a:pt x="109167" y="163712"/>
                    <a:pt x="107538" y="168599"/>
                  </a:cubicBezTo>
                  <a:cubicBezTo>
                    <a:pt x="105908" y="173486"/>
                    <a:pt x="104279" y="177559"/>
                    <a:pt x="101020" y="181631"/>
                  </a:cubicBezTo>
                  <a:cubicBezTo>
                    <a:pt x="98576" y="185704"/>
                    <a:pt x="94503" y="188147"/>
                    <a:pt x="90429" y="190590"/>
                  </a:cubicBezTo>
                  <a:cubicBezTo>
                    <a:pt x="86356" y="193034"/>
                    <a:pt x="80653" y="193849"/>
                    <a:pt x="74950" y="193849"/>
                  </a:cubicBezTo>
                  <a:cubicBezTo>
                    <a:pt x="69248" y="193849"/>
                    <a:pt x="64360" y="193034"/>
                    <a:pt x="60286" y="190590"/>
                  </a:cubicBezTo>
                  <a:cubicBezTo>
                    <a:pt x="56213" y="188147"/>
                    <a:pt x="52139" y="184889"/>
                    <a:pt x="48881" y="181631"/>
                  </a:cubicBezTo>
                  <a:cubicBezTo>
                    <a:pt x="45622" y="177559"/>
                    <a:pt x="43178" y="173486"/>
                    <a:pt x="41549" y="168599"/>
                  </a:cubicBezTo>
                  <a:cubicBezTo>
                    <a:pt x="39919" y="163712"/>
                    <a:pt x="39105" y="157197"/>
                    <a:pt x="39105" y="152310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032CA4E1-17AE-0555-4E25-4005C5A3C0B8}"/>
                </a:ext>
              </a:extLst>
            </p:cNvPr>
            <p:cNvSpPr/>
            <p:nvPr/>
          </p:nvSpPr>
          <p:spPr>
            <a:xfrm>
              <a:off x="11068290" y="5845940"/>
              <a:ext cx="598689" cy="647637"/>
            </a:xfrm>
            <a:custGeom>
              <a:avLst/>
              <a:gdLst>
                <a:gd name="connsiteX0" fmla="*/ 136866 w 141550"/>
                <a:gd name="connsiteY0" fmla="*/ 43982 h 153123"/>
                <a:gd name="connsiteX1" fmla="*/ 123016 w 141550"/>
                <a:gd name="connsiteY1" fmla="*/ 19548 h 153123"/>
                <a:gd name="connsiteX2" fmla="*/ 74136 w 141550"/>
                <a:gd name="connsiteY2" fmla="*/ 0 h 153123"/>
                <a:gd name="connsiteX3" fmla="*/ 21182 w 141550"/>
                <a:gd name="connsiteY3" fmla="*/ 21177 h 153123"/>
                <a:gd name="connsiteX4" fmla="*/ 0 w 141550"/>
                <a:gd name="connsiteY4" fmla="*/ 78191 h 153123"/>
                <a:gd name="connsiteX5" fmla="*/ 21182 w 141550"/>
                <a:gd name="connsiteY5" fmla="*/ 134391 h 153123"/>
                <a:gd name="connsiteX6" fmla="*/ 74950 w 141550"/>
                <a:gd name="connsiteY6" fmla="*/ 153124 h 153123"/>
                <a:gd name="connsiteX7" fmla="*/ 137681 w 141550"/>
                <a:gd name="connsiteY7" fmla="*/ 123802 h 153123"/>
                <a:gd name="connsiteX8" fmla="*/ 109982 w 141550"/>
                <a:gd name="connsiteY8" fmla="*/ 100997 h 153123"/>
                <a:gd name="connsiteX9" fmla="*/ 74136 w 141550"/>
                <a:gd name="connsiteY9" fmla="*/ 118915 h 153123"/>
                <a:gd name="connsiteX10" fmla="*/ 43178 w 141550"/>
                <a:gd name="connsiteY10" fmla="*/ 100997 h 153123"/>
                <a:gd name="connsiteX11" fmla="*/ 39919 w 141550"/>
                <a:gd name="connsiteY11" fmla="*/ 91223 h 153123"/>
                <a:gd name="connsiteX12" fmla="*/ 140125 w 141550"/>
                <a:gd name="connsiteY12" fmla="*/ 91223 h 153123"/>
                <a:gd name="connsiteX13" fmla="*/ 136866 w 141550"/>
                <a:gd name="connsiteY13" fmla="*/ 43982 h 153123"/>
                <a:gd name="connsiteX14" fmla="*/ 40734 w 141550"/>
                <a:gd name="connsiteY14" fmla="*/ 59458 h 153123"/>
                <a:gd name="connsiteX15" fmla="*/ 50510 w 141550"/>
                <a:gd name="connsiteY15" fmla="*/ 41539 h 153123"/>
                <a:gd name="connsiteX16" fmla="*/ 73321 w 141550"/>
                <a:gd name="connsiteY16" fmla="*/ 33394 h 153123"/>
                <a:gd name="connsiteX17" fmla="*/ 85541 w 141550"/>
                <a:gd name="connsiteY17" fmla="*/ 35837 h 153123"/>
                <a:gd name="connsiteX18" fmla="*/ 94503 w 141550"/>
                <a:gd name="connsiteY18" fmla="*/ 42353 h 153123"/>
                <a:gd name="connsiteX19" fmla="*/ 99391 w 141550"/>
                <a:gd name="connsiteY19" fmla="*/ 51313 h 153123"/>
                <a:gd name="connsiteX20" fmla="*/ 101020 w 141550"/>
                <a:gd name="connsiteY20" fmla="*/ 60272 h 153123"/>
                <a:gd name="connsiteX21" fmla="*/ 40734 w 141550"/>
                <a:gd name="connsiteY21" fmla="*/ 60272 h 15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550" h="153123">
                  <a:moveTo>
                    <a:pt x="136866" y="43982"/>
                  </a:moveTo>
                  <a:cubicBezTo>
                    <a:pt x="133607" y="34208"/>
                    <a:pt x="129534" y="26878"/>
                    <a:pt x="123016" y="19548"/>
                  </a:cubicBezTo>
                  <a:cubicBezTo>
                    <a:pt x="105093" y="815"/>
                    <a:pt x="83097" y="0"/>
                    <a:pt x="74136" y="0"/>
                  </a:cubicBezTo>
                  <a:cubicBezTo>
                    <a:pt x="47251" y="0"/>
                    <a:pt x="28514" y="13846"/>
                    <a:pt x="21182" y="21177"/>
                  </a:cubicBezTo>
                  <a:cubicBezTo>
                    <a:pt x="2444" y="40724"/>
                    <a:pt x="0" y="65159"/>
                    <a:pt x="0" y="78191"/>
                  </a:cubicBezTo>
                  <a:cubicBezTo>
                    <a:pt x="0" y="105069"/>
                    <a:pt x="11405" y="125431"/>
                    <a:pt x="21182" y="134391"/>
                  </a:cubicBezTo>
                  <a:cubicBezTo>
                    <a:pt x="35031" y="146608"/>
                    <a:pt x="50510" y="153124"/>
                    <a:pt x="74950" y="153124"/>
                  </a:cubicBezTo>
                  <a:cubicBezTo>
                    <a:pt x="102649" y="153124"/>
                    <a:pt x="122202" y="144164"/>
                    <a:pt x="137681" y="123802"/>
                  </a:cubicBezTo>
                  <a:lnTo>
                    <a:pt x="109982" y="100997"/>
                  </a:lnTo>
                  <a:cubicBezTo>
                    <a:pt x="105908" y="105884"/>
                    <a:pt x="96947" y="119730"/>
                    <a:pt x="74136" y="118915"/>
                  </a:cubicBezTo>
                  <a:cubicBezTo>
                    <a:pt x="55398" y="118101"/>
                    <a:pt x="44807" y="105884"/>
                    <a:pt x="43178" y="100997"/>
                  </a:cubicBezTo>
                  <a:cubicBezTo>
                    <a:pt x="42363" y="98553"/>
                    <a:pt x="40734" y="93666"/>
                    <a:pt x="39919" y="91223"/>
                  </a:cubicBezTo>
                  <a:lnTo>
                    <a:pt x="140125" y="91223"/>
                  </a:lnTo>
                  <a:cubicBezTo>
                    <a:pt x="140939" y="91223"/>
                    <a:pt x="144198" y="66788"/>
                    <a:pt x="136866" y="43982"/>
                  </a:cubicBezTo>
                  <a:moveTo>
                    <a:pt x="40734" y="59458"/>
                  </a:moveTo>
                  <a:cubicBezTo>
                    <a:pt x="42363" y="52127"/>
                    <a:pt x="45622" y="45611"/>
                    <a:pt x="50510" y="41539"/>
                  </a:cubicBezTo>
                  <a:cubicBezTo>
                    <a:pt x="57027" y="35837"/>
                    <a:pt x="64360" y="33394"/>
                    <a:pt x="73321" y="33394"/>
                  </a:cubicBezTo>
                  <a:cubicBezTo>
                    <a:pt x="78209" y="33394"/>
                    <a:pt x="82283" y="34208"/>
                    <a:pt x="85541" y="35837"/>
                  </a:cubicBezTo>
                  <a:cubicBezTo>
                    <a:pt x="88800" y="37467"/>
                    <a:pt x="92059" y="39910"/>
                    <a:pt x="94503" y="42353"/>
                  </a:cubicBezTo>
                  <a:cubicBezTo>
                    <a:pt x="96947" y="44797"/>
                    <a:pt x="98576" y="48055"/>
                    <a:pt x="99391" y="51313"/>
                  </a:cubicBezTo>
                  <a:cubicBezTo>
                    <a:pt x="100206" y="53756"/>
                    <a:pt x="101020" y="57014"/>
                    <a:pt x="101020" y="60272"/>
                  </a:cubicBezTo>
                  <a:lnTo>
                    <a:pt x="40734" y="60272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4D074D90-C303-7C3C-3D5D-CFD0F18410DE}"/>
                </a:ext>
              </a:extLst>
            </p:cNvPr>
            <p:cNvSpPr/>
            <p:nvPr/>
          </p:nvSpPr>
          <p:spPr>
            <a:xfrm>
              <a:off x="10024246" y="5529005"/>
              <a:ext cx="220523" cy="206693"/>
            </a:xfrm>
            <a:custGeom>
              <a:avLst/>
              <a:gdLst>
                <a:gd name="connsiteX0" fmla="*/ 26070 w 52139"/>
                <a:gd name="connsiteY0" fmla="*/ 0 h 48869"/>
                <a:gd name="connsiteX1" fmla="*/ 7332 w 52139"/>
                <a:gd name="connsiteY1" fmla="*/ 7330 h 48869"/>
                <a:gd name="connsiteX2" fmla="*/ 0 w 52139"/>
                <a:gd name="connsiteY2" fmla="*/ 24435 h 48869"/>
                <a:gd name="connsiteX3" fmla="*/ 7332 w 52139"/>
                <a:gd name="connsiteY3" fmla="*/ 41539 h 48869"/>
                <a:gd name="connsiteX4" fmla="*/ 26070 w 52139"/>
                <a:gd name="connsiteY4" fmla="*/ 48869 h 48869"/>
                <a:gd name="connsiteX5" fmla="*/ 44807 w 52139"/>
                <a:gd name="connsiteY5" fmla="*/ 41539 h 48869"/>
                <a:gd name="connsiteX6" fmla="*/ 52139 w 52139"/>
                <a:gd name="connsiteY6" fmla="*/ 23620 h 48869"/>
                <a:gd name="connsiteX7" fmla="*/ 44807 w 52139"/>
                <a:gd name="connsiteY7" fmla="*/ 5702 h 48869"/>
                <a:gd name="connsiteX8" fmla="*/ 26070 w 52139"/>
                <a:gd name="connsiteY8" fmla="*/ 0 h 4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139" h="48869">
                  <a:moveTo>
                    <a:pt x="26070" y="0"/>
                  </a:moveTo>
                  <a:cubicBezTo>
                    <a:pt x="18737" y="0"/>
                    <a:pt x="12220" y="2444"/>
                    <a:pt x="7332" y="7330"/>
                  </a:cubicBezTo>
                  <a:cubicBezTo>
                    <a:pt x="2444" y="12217"/>
                    <a:pt x="0" y="17919"/>
                    <a:pt x="0" y="24435"/>
                  </a:cubicBezTo>
                  <a:cubicBezTo>
                    <a:pt x="0" y="30951"/>
                    <a:pt x="2444" y="36652"/>
                    <a:pt x="7332" y="41539"/>
                  </a:cubicBezTo>
                  <a:cubicBezTo>
                    <a:pt x="12220" y="46426"/>
                    <a:pt x="18737" y="48869"/>
                    <a:pt x="26070" y="48869"/>
                  </a:cubicBezTo>
                  <a:cubicBezTo>
                    <a:pt x="33402" y="48869"/>
                    <a:pt x="39919" y="46426"/>
                    <a:pt x="44807" y="41539"/>
                  </a:cubicBezTo>
                  <a:cubicBezTo>
                    <a:pt x="49695" y="36652"/>
                    <a:pt x="52139" y="30951"/>
                    <a:pt x="52139" y="23620"/>
                  </a:cubicBezTo>
                  <a:cubicBezTo>
                    <a:pt x="52139" y="16290"/>
                    <a:pt x="49695" y="10589"/>
                    <a:pt x="44807" y="5702"/>
                  </a:cubicBezTo>
                  <a:cubicBezTo>
                    <a:pt x="39919" y="2444"/>
                    <a:pt x="33402" y="0"/>
                    <a:pt x="26070" y="0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8BB61F8F-0B58-0FED-E6BD-FB0B4AF4B785}"/>
                </a:ext>
              </a:extLst>
            </p:cNvPr>
            <p:cNvSpPr/>
            <p:nvPr/>
          </p:nvSpPr>
          <p:spPr>
            <a:xfrm>
              <a:off x="10051809" y="5866605"/>
              <a:ext cx="168838" cy="616635"/>
            </a:xfrm>
            <a:custGeom>
              <a:avLst/>
              <a:gdLst>
                <a:gd name="connsiteX0" fmla="*/ 0 w 39919"/>
                <a:gd name="connsiteY0" fmla="*/ 0 h 145793"/>
                <a:gd name="connsiteX1" fmla="*/ 39919 w 39919"/>
                <a:gd name="connsiteY1" fmla="*/ 0 h 145793"/>
                <a:gd name="connsiteX2" fmla="*/ 39919 w 39919"/>
                <a:gd name="connsiteY2" fmla="*/ 145794 h 145793"/>
                <a:gd name="connsiteX3" fmla="*/ 0 w 39919"/>
                <a:gd name="connsiteY3" fmla="*/ 145794 h 14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19" h="145793">
                  <a:moveTo>
                    <a:pt x="0" y="0"/>
                  </a:moveTo>
                  <a:lnTo>
                    <a:pt x="39919" y="0"/>
                  </a:lnTo>
                  <a:lnTo>
                    <a:pt x="39919" y="145794"/>
                  </a:lnTo>
                  <a:lnTo>
                    <a:pt x="0" y="145794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5FA0CDCD-B518-B1F9-E830-AD5BB086029C}"/>
                </a:ext>
              </a:extLst>
            </p:cNvPr>
            <p:cNvSpPr/>
            <p:nvPr/>
          </p:nvSpPr>
          <p:spPr>
            <a:xfrm>
              <a:off x="10327468" y="5529005"/>
              <a:ext cx="634005" cy="968015"/>
            </a:xfrm>
            <a:custGeom>
              <a:avLst/>
              <a:gdLst>
                <a:gd name="connsiteX0" fmla="*/ 109982 w 149900"/>
                <a:gd name="connsiteY0" fmla="*/ 0 h 228871"/>
                <a:gd name="connsiteX1" fmla="*/ 109982 w 149900"/>
                <a:gd name="connsiteY1" fmla="*/ 92037 h 228871"/>
                <a:gd name="connsiteX2" fmla="*/ 98576 w 149900"/>
                <a:gd name="connsiteY2" fmla="*/ 83078 h 228871"/>
                <a:gd name="connsiteX3" fmla="*/ 85541 w 149900"/>
                <a:gd name="connsiteY3" fmla="*/ 77376 h 228871"/>
                <a:gd name="connsiteX4" fmla="*/ 68433 w 149900"/>
                <a:gd name="connsiteY4" fmla="*/ 74933 h 228871"/>
                <a:gd name="connsiteX5" fmla="*/ 40734 w 149900"/>
                <a:gd name="connsiteY5" fmla="*/ 80634 h 228871"/>
                <a:gd name="connsiteX6" fmla="*/ 18738 w 149900"/>
                <a:gd name="connsiteY6" fmla="*/ 96924 h 228871"/>
                <a:gd name="connsiteX7" fmla="*/ 4888 w 149900"/>
                <a:gd name="connsiteY7" fmla="*/ 120545 h 228871"/>
                <a:gd name="connsiteX8" fmla="*/ 0 w 149900"/>
                <a:gd name="connsiteY8" fmla="*/ 151495 h 228871"/>
                <a:gd name="connsiteX9" fmla="*/ 4888 w 149900"/>
                <a:gd name="connsiteY9" fmla="*/ 182446 h 228871"/>
                <a:gd name="connsiteX10" fmla="*/ 18738 w 149900"/>
                <a:gd name="connsiteY10" fmla="*/ 206066 h 228871"/>
                <a:gd name="connsiteX11" fmla="*/ 40734 w 149900"/>
                <a:gd name="connsiteY11" fmla="*/ 222356 h 228871"/>
                <a:gd name="connsiteX12" fmla="*/ 69248 w 149900"/>
                <a:gd name="connsiteY12" fmla="*/ 228872 h 228871"/>
                <a:gd name="connsiteX13" fmla="*/ 96947 w 149900"/>
                <a:gd name="connsiteY13" fmla="*/ 222356 h 228871"/>
                <a:gd name="connsiteX14" fmla="*/ 111611 w 149900"/>
                <a:gd name="connsiteY14" fmla="*/ 210953 h 228871"/>
                <a:gd name="connsiteX15" fmla="*/ 111611 w 149900"/>
                <a:gd name="connsiteY15" fmla="*/ 224799 h 228871"/>
                <a:gd name="connsiteX16" fmla="*/ 149901 w 149900"/>
                <a:gd name="connsiteY16" fmla="*/ 224799 h 228871"/>
                <a:gd name="connsiteX17" fmla="*/ 149901 w 149900"/>
                <a:gd name="connsiteY17" fmla="*/ 0 h 228871"/>
                <a:gd name="connsiteX18" fmla="*/ 109982 w 149900"/>
                <a:gd name="connsiteY18" fmla="*/ 0 h 228871"/>
                <a:gd name="connsiteX19" fmla="*/ 109167 w 149900"/>
                <a:gd name="connsiteY19" fmla="*/ 168599 h 228871"/>
                <a:gd name="connsiteX20" fmla="*/ 101835 w 149900"/>
                <a:gd name="connsiteY20" fmla="*/ 181631 h 228871"/>
                <a:gd name="connsiteX21" fmla="*/ 90429 w 149900"/>
                <a:gd name="connsiteY21" fmla="*/ 190590 h 228871"/>
                <a:gd name="connsiteX22" fmla="*/ 75765 w 149900"/>
                <a:gd name="connsiteY22" fmla="*/ 193849 h 228871"/>
                <a:gd name="connsiteX23" fmla="*/ 60286 w 149900"/>
                <a:gd name="connsiteY23" fmla="*/ 190590 h 228871"/>
                <a:gd name="connsiteX24" fmla="*/ 49695 w 149900"/>
                <a:gd name="connsiteY24" fmla="*/ 181631 h 228871"/>
                <a:gd name="connsiteX25" fmla="*/ 43178 w 149900"/>
                <a:gd name="connsiteY25" fmla="*/ 168599 h 228871"/>
                <a:gd name="connsiteX26" fmla="*/ 40734 w 149900"/>
                <a:gd name="connsiteY26" fmla="*/ 152310 h 228871"/>
                <a:gd name="connsiteX27" fmla="*/ 43178 w 149900"/>
                <a:gd name="connsiteY27" fmla="*/ 136020 h 228871"/>
                <a:gd name="connsiteX28" fmla="*/ 49695 w 149900"/>
                <a:gd name="connsiteY28" fmla="*/ 122988 h 228871"/>
                <a:gd name="connsiteX29" fmla="*/ 60286 w 149900"/>
                <a:gd name="connsiteY29" fmla="*/ 114029 h 228871"/>
                <a:gd name="connsiteX30" fmla="*/ 75765 w 149900"/>
                <a:gd name="connsiteY30" fmla="*/ 110771 h 228871"/>
                <a:gd name="connsiteX31" fmla="*/ 90429 w 149900"/>
                <a:gd name="connsiteY31" fmla="*/ 114029 h 228871"/>
                <a:gd name="connsiteX32" fmla="*/ 101835 w 149900"/>
                <a:gd name="connsiteY32" fmla="*/ 122988 h 228871"/>
                <a:gd name="connsiteX33" fmla="*/ 109167 w 149900"/>
                <a:gd name="connsiteY33" fmla="*/ 136020 h 228871"/>
                <a:gd name="connsiteX34" fmla="*/ 111611 w 149900"/>
                <a:gd name="connsiteY34" fmla="*/ 152310 h 228871"/>
                <a:gd name="connsiteX35" fmla="*/ 109167 w 149900"/>
                <a:gd name="connsiteY35" fmla="*/ 168599 h 2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9900" h="228871">
                  <a:moveTo>
                    <a:pt x="109982" y="0"/>
                  </a:moveTo>
                  <a:lnTo>
                    <a:pt x="109982" y="92037"/>
                  </a:lnTo>
                  <a:cubicBezTo>
                    <a:pt x="109167" y="91223"/>
                    <a:pt x="102649" y="85521"/>
                    <a:pt x="98576" y="83078"/>
                  </a:cubicBezTo>
                  <a:cubicBezTo>
                    <a:pt x="94503" y="80634"/>
                    <a:pt x="90429" y="79006"/>
                    <a:pt x="85541" y="77376"/>
                  </a:cubicBezTo>
                  <a:cubicBezTo>
                    <a:pt x="80653" y="75748"/>
                    <a:pt x="74950" y="74933"/>
                    <a:pt x="68433" y="74933"/>
                  </a:cubicBezTo>
                  <a:cubicBezTo>
                    <a:pt x="58657" y="74933"/>
                    <a:pt x="49695" y="76562"/>
                    <a:pt x="40734" y="80634"/>
                  </a:cubicBezTo>
                  <a:cubicBezTo>
                    <a:pt x="32587" y="84707"/>
                    <a:pt x="25255" y="89594"/>
                    <a:pt x="18738" y="96924"/>
                  </a:cubicBezTo>
                  <a:cubicBezTo>
                    <a:pt x="13035" y="103440"/>
                    <a:pt x="8147" y="111585"/>
                    <a:pt x="4888" y="120545"/>
                  </a:cubicBezTo>
                  <a:cubicBezTo>
                    <a:pt x="1629" y="129504"/>
                    <a:pt x="0" y="140907"/>
                    <a:pt x="0" y="151495"/>
                  </a:cubicBezTo>
                  <a:cubicBezTo>
                    <a:pt x="0" y="162083"/>
                    <a:pt x="1629" y="173486"/>
                    <a:pt x="4888" y="182446"/>
                  </a:cubicBezTo>
                  <a:cubicBezTo>
                    <a:pt x="8147" y="191405"/>
                    <a:pt x="13035" y="199550"/>
                    <a:pt x="18738" y="206066"/>
                  </a:cubicBezTo>
                  <a:cubicBezTo>
                    <a:pt x="24440" y="212582"/>
                    <a:pt x="31772" y="218283"/>
                    <a:pt x="40734" y="222356"/>
                  </a:cubicBezTo>
                  <a:cubicBezTo>
                    <a:pt x="48881" y="226428"/>
                    <a:pt x="58657" y="228872"/>
                    <a:pt x="69248" y="228872"/>
                  </a:cubicBezTo>
                  <a:cubicBezTo>
                    <a:pt x="79024" y="228872"/>
                    <a:pt x="88800" y="226428"/>
                    <a:pt x="96947" y="222356"/>
                  </a:cubicBezTo>
                  <a:cubicBezTo>
                    <a:pt x="102649" y="219098"/>
                    <a:pt x="107538" y="215840"/>
                    <a:pt x="111611" y="210953"/>
                  </a:cubicBezTo>
                  <a:lnTo>
                    <a:pt x="111611" y="224799"/>
                  </a:lnTo>
                  <a:lnTo>
                    <a:pt x="149901" y="224799"/>
                  </a:lnTo>
                  <a:lnTo>
                    <a:pt x="149901" y="0"/>
                  </a:lnTo>
                  <a:lnTo>
                    <a:pt x="109982" y="0"/>
                  </a:lnTo>
                  <a:close/>
                  <a:moveTo>
                    <a:pt x="109167" y="168599"/>
                  </a:moveTo>
                  <a:cubicBezTo>
                    <a:pt x="107538" y="173486"/>
                    <a:pt x="105093" y="177559"/>
                    <a:pt x="101835" y="181631"/>
                  </a:cubicBezTo>
                  <a:cubicBezTo>
                    <a:pt x="98576" y="185704"/>
                    <a:pt x="95317" y="188147"/>
                    <a:pt x="90429" y="190590"/>
                  </a:cubicBezTo>
                  <a:cubicBezTo>
                    <a:pt x="86356" y="193034"/>
                    <a:pt x="81468" y="193849"/>
                    <a:pt x="75765" y="193849"/>
                  </a:cubicBezTo>
                  <a:cubicBezTo>
                    <a:pt x="70062" y="193849"/>
                    <a:pt x="64360" y="193034"/>
                    <a:pt x="60286" y="190590"/>
                  </a:cubicBezTo>
                  <a:cubicBezTo>
                    <a:pt x="56213" y="188147"/>
                    <a:pt x="52139" y="184889"/>
                    <a:pt x="49695" y="181631"/>
                  </a:cubicBezTo>
                  <a:cubicBezTo>
                    <a:pt x="46437" y="177559"/>
                    <a:pt x="44807" y="173486"/>
                    <a:pt x="43178" y="168599"/>
                  </a:cubicBezTo>
                  <a:cubicBezTo>
                    <a:pt x="41549" y="163712"/>
                    <a:pt x="40734" y="157197"/>
                    <a:pt x="40734" y="152310"/>
                  </a:cubicBezTo>
                  <a:cubicBezTo>
                    <a:pt x="40734" y="147423"/>
                    <a:pt x="41549" y="140907"/>
                    <a:pt x="43178" y="136020"/>
                  </a:cubicBezTo>
                  <a:cubicBezTo>
                    <a:pt x="44807" y="131133"/>
                    <a:pt x="46437" y="127060"/>
                    <a:pt x="49695" y="122988"/>
                  </a:cubicBezTo>
                  <a:cubicBezTo>
                    <a:pt x="52139" y="118915"/>
                    <a:pt x="56213" y="116472"/>
                    <a:pt x="60286" y="114029"/>
                  </a:cubicBezTo>
                  <a:cubicBezTo>
                    <a:pt x="64360" y="111585"/>
                    <a:pt x="70062" y="110771"/>
                    <a:pt x="75765" y="110771"/>
                  </a:cubicBezTo>
                  <a:cubicBezTo>
                    <a:pt x="81468" y="110771"/>
                    <a:pt x="86356" y="111585"/>
                    <a:pt x="90429" y="114029"/>
                  </a:cubicBezTo>
                  <a:cubicBezTo>
                    <a:pt x="94503" y="116472"/>
                    <a:pt x="98576" y="119730"/>
                    <a:pt x="101835" y="122988"/>
                  </a:cubicBezTo>
                  <a:cubicBezTo>
                    <a:pt x="105093" y="127060"/>
                    <a:pt x="107538" y="131133"/>
                    <a:pt x="109167" y="136020"/>
                  </a:cubicBezTo>
                  <a:cubicBezTo>
                    <a:pt x="110796" y="140907"/>
                    <a:pt x="111611" y="147423"/>
                    <a:pt x="111611" y="152310"/>
                  </a:cubicBezTo>
                  <a:cubicBezTo>
                    <a:pt x="111611" y="157197"/>
                    <a:pt x="110796" y="163712"/>
                    <a:pt x="109167" y="168599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65818C60-46CE-7D5C-8B2D-743C068BB518}"/>
                </a:ext>
              </a:extLst>
            </p:cNvPr>
            <p:cNvSpPr/>
            <p:nvPr/>
          </p:nvSpPr>
          <p:spPr>
            <a:xfrm>
              <a:off x="8635630" y="5849383"/>
              <a:ext cx="542267" cy="633857"/>
            </a:xfrm>
            <a:custGeom>
              <a:avLst/>
              <a:gdLst>
                <a:gd name="connsiteX0" fmla="*/ 125461 w 128210"/>
                <a:gd name="connsiteY0" fmla="*/ 36652 h 149865"/>
                <a:gd name="connsiteX1" fmla="*/ 116499 w 128210"/>
                <a:gd name="connsiteY1" fmla="*/ 17919 h 149865"/>
                <a:gd name="connsiteX2" fmla="*/ 100206 w 128210"/>
                <a:gd name="connsiteY2" fmla="*/ 4887 h 149865"/>
                <a:gd name="connsiteX3" fmla="*/ 76580 w 128210"/>
                <a:gd name="connsiteY3" fmla="*/ 0 h 149865"/>
                <a:gd name="connsiteX4" fmla="*/ 48881 w 128210"/>
                <a:gd name="connsiteY4" fmla="*/ 8145 h 149865"/>
                <a:gd name="connsiteX5" fmla="*/ 38290 w 128210"/>
                <a:gd name="connsiteY5" fmla="*/ 17919 h 149865"/>
                <a:gd name="connsiteX6" fmla="*/ 38290 w 128210"/>
                <a:gd name="connsiteY6" fmla="*/ 4072 h 149865"/>
                <a:gd name="connsiteX7" fmla="*/ 0 w 128210"/>
                <a:gd name="connsiteY7" fmla="*/ 4072 h 149865"/>
                <a:gd name="connsiteX8" fmla="*/ 0 w 128210"/>
                <a:gd name="connsiteY8" fmla="*/ 149866 h 149865"/>
                <a:gd name="connsiteX9" fmla="*/ 39919 w 128210"/>
                <a:gd name="connsiteY9" fmla="*/ 149866 h 149865"/>
                <a:gd name="connsiteX10" fmla="*/ 39919 w 128210"/>
                <a:gd name="connsiteY10" fmla="*/ 68417 h 149865"/>
                <a:gd name="connsiteX11" fmla="*/ 41549 w 128210"/>
                <a:gd name="connsiteY11" fmla="*/ 56200 h 149865"/>
                <a:gd name="connsiteX12" fmla="*/ 46437 w 128210"/>
                <a:gd name="connsiteY12" fmla="*/ 45611 h 149865"/>
                <a:gd name="connsiteX13" fmla="*/ 54584 w 128210"/>
                <a:gd name="connsiteY13" fmla="*/ 38281 h 149865"/>
                <a:gd name="connsiteX14" fmla="*/ 66804 w 128210"/>
                <a:gd name="connsiteY14" fmla="*/ 35837 h 149865"/>
                <a:gd name="connsiteX15" fmla="*/ 77394 w 128210"/>
                <a:gd name="connsiteY15" fmla="*/ 38281 h 149865"/>
                <a:gd name="connsiteX16" fmla="*/ 83912 w 128210"/>
                <a:gd name="connsiteY16" fmla="*/ 45611 h 149865"/>
                <a:gd name="connsiteX17" fmla="*/ 87171 w 128210"/>
                <a:gd name="connsiteY17" fmla="*/ 56200 h 149865"/>
                <a:gd name="connsiteX18" fmla="*/ 87985 w 128210"/>
                <a:gd name="connsiteY18" fmla="*/ 68417 h 149865"/>
                <a:gd name="connsiteX19" fmla="*/ 87985 w 128210"/>
                <a:gd name="connsiteY19" fmla="*/ 149866 h 149865"/>
                <a:gd name="connsiteX20" fmla="*/ 127905 w 128210"/>
                <a:gd name="connsiteY20" fmla="*/ 149866 h 149865"/>
                <a:gd name="connsiteX21" fmla="*/ 127905 w 128210"/>
                <a:gd name="connsiteY21" fmla="*/ 58643 h 149865"/>
                <a:gd name="connsiteX22" fmla="*/ 125461 w 128210"/>
                <a:gd name="connsiteY22" fmla="*/ 36652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8210" h="149865">
                  <a:moveTo>
                    <a:pt x="125461" y="36652"/>
                  </a:moveTo>
                  <a:cubicBezTo>
                    <a:pt x="123831" y="29321"/>
                    <a:pt x="120572" y="23620"/>
                    <a:pt x="116499" y="17919"/>
                  </a:cubicBezTo>
                  <a:cubicBezTo>
                    <a:pt x="112426" y="12217"/>
                    <a:pt x="106723" y="8145"/>
                    <a:pt x="100206" y="4887"/>
                  </a:cubicBezTo>
                  <a:cubicBezTo>
                    <a:pt x="93688" y="1629"/>
                    <a:pt x="85541" y="0"/>
                    <a:pt x="76580" y="0"/>
                  </a:cubicBezTo>
                  <a:cubicBezTo>
                    <a:pt x="65989" y="0"/>
                    <a:pt x="56213" y="2443"/>
                    <a:pt x="48881" y="8145"/>
                  </a:cubicBezTo>
                  <a:cubicBezTo>
                    <a:pt x="44807" y="11403"/>
                    <a:pt x="41549" y="14661"/>
                    <a:pt x="38290" y="17919"/>
                  </a:cubicBezTo>
                  <a:lnTo>
                    <a:pt x="38290" y="4072"/>
                  </a:lnTo>
                  <a:lnTo>
                    <a:pt x="0" y="4072"/>
                  </a:lnTo>
                  <a:lnTo>
                    <a:pt x="0" y="149866"/>
                  </a:lnTo>
                  <a:lnTo>
                    <a:pt x="39919" y="149866"/>
                  </a:lnTo>
                  <a:lnTo>
                    <a:pt x="39919" y="68417"/>
                  </a:lnTo>
                  <a:cubicBezTo>
                    <a:pt x="39919" y="64345"/>
                    <a:pt x="40734" y="60272"/>
                    <a:pt x="41549" y="56200"/>
                  </a:cubicBezTo>
                  <a:cubicBezTo>
                    <a:pt x="42363" y="52127"/>
                    <a:pt x="44807" y="48869"/>
                    <a:pt x="46437" y="45611"/>
                  </a:cubicBezTo>
                  <a:cubicBezTo>
                    <a:pt x="48881" y="42353"/>
                    <a:pt x="51325" y="39910"/>
                    <a:pt x="54584" y="38281"/>
                  </a:cubicBezTo>
                  <a:cubicBezTo>
                    <a:pt x="57842" y="36652"/>
                    <a:pt x="61916" y="35837"/>
                    <a:pt x="66804" y="35837"/>
                  </a:cubicBezTo>
                  <a:cubicBezTo>
                    <a:pt x="71692" y="35837"/>
                    <a:pt x="74950" y="36652"/>
                    <a:pt x="77394" y="38281"/>
                  </a:cubicBezTo>
                  <a:cubicBezTo>
                    <a:pt x="79839" y="39910"/>
                    <a:pt x="82283" y="42353"/>
                    <a:pt x="83912" y="45611"/>
                  </a:cubicBezTo>
                  <a:cubicBezTo>
                    <a:pt x="85541" y="48869"/>
                    <a:pt x="86356" y="52127"/>
                    <a:pt x="87171" y="56200"/>
                  </a:cubicBezTo>
                  <a:cubicBezTo>
                    <a:pt x="87985" y="60272"/>
                    <a:pt x="87985" y="64345"/>
                    <a:pt x="87985" y="68417"/>
                  </a:cubicBezTo>
                  <a:lnTo>
                    <a:pt x="87985" y="149866"/>
                  </a:lnTo>
                  <a:lnTo>
                    <a:pt x="127905" y="149866"/>
                  </a:lnTo>
                  <a:lnTo>
                    <a:pt x="127905" y="58643"/>
                  </a:lnTo>
                  <a:cubicBezTo>
                    <a:pt x="128719" y="50498"/>
                    <a:pt x="127905" y="43168"/>
                    <a:pt x="125461" y="36652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D8897598-6DC3-FA89-FA80-D1EAFE3ECAB0}"/>
                </a:ext>
              </a:extLst>
            </p:cNvPr>
            <p:cNvSpPr/>
            <p:nvPr/>
          </p:nvSpPr>
          <p:spPr>
            <a:xfrm>
              <a:off x="7522670" y="5529005"/>
              <a:ext cx="327340" cy="950792"/>
            </a:xfrm>
            <a:custGeom>
              <a:avLst/>
              <a:gdLst>
                <a:gd name="connsiteX0" fmla="*/ 39919 w 77394"/>
                <a:gd name="connsiteY0" fmla="*/ 189776 h 224799"/>
                <a:gd name="connsiteX1" fmla="*/ 39919 w 77394"/>
                <a:gd name="connsiteY1" fmla="*/ 0 h 224799"/>
                <a:gd name="connsiteX2" fmla="*/ 0 w 77394"/>
                <a:gd name="connsiteY2" fmla="*/ 0 h 224799"/>
                <a:gd name="connsiteX3" fmla="*/ 0 w 77394"/>
                <a:gd name="connsiteY3" fmla="*/ 0 h 224799"/>
                <a:gd name="connsiteX4" fmla="*/ 0 w 77394"/>
                <a:gd name="connsiteY4" fmla="*/ 0 h 224799"/>
                <a:gd name="connsiteX5" fmla="*/ 0 w 77394"/>
                <a:gd name="connsiteY5" fmla="*/ 224799 h 224799"/>
                <a:gd name="connsiteX6" fmla="*/ 0 w 77394"/>
                <a:gd name="connsiteY6" fmla="*/ 224799 h 224799"/>
                <a:gd name="connsiteX7" fmla="*/ 0 w 77394"/>
                <a:gd name="connsiteY7" fmla="*/ 224799 h 224799"/>
                <a:gd name="connsiteX8" fmla="*/ 77394 w 77394"/>
                <a:gd name="connsiteY8" fmla="*/ 224799 h 224799"/>
                <a:gd name="connsiteX9" fmla="*/ 77394 w 77394"/>
                <a:gd name="connsiteY9" fmla="*/ 224799 h 224799"/>
                <a:gd name="connsiteX10" fmla="*/ 77394 w 77394"/>
                <a:gd name="connsiteY10" fmla="*/ 189776 h 2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94" h="224799">
                  <a:moveTo>
                    <a:pt x="39919" y="189776"/>
                  </a:moveTo>
                  <a:lnTo>
                    <a:pt x="3991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4799"/>
                  </a:lnTo>
                  <a:lnTo>
                    <a:pt x="0" y="224799"/>
                  </a:lnTo>
                  <a:lnTo>
                    <a:pt x="0" y="224799"/>
                  </a:lnTo>
                  <a:lnTo>
                    <a:pt x="77394" y="224799"/>
                  </a:lnTo>
                  <a:lnTo>
                    <a:pt x="77394" y="224799"/>
                  </a:lnTo>
                  <a:lnTo>
                    <a:pt x="77394" y="189776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50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033A3630-C410-F53A-67FB-4B4271C689AB}"/>
              </a:ext>
            </a:extLst>
          </p:cNvPr>
          <p:cNvSpPr/>
          <p:nvPr userDrawn="1"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27BE8C33-4F5F-3CF4-95E4-F95271E9B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457200"/>
            <a:ext cx="10083800" cy="59727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01/ </a:t>
            </a:r>
            <a:r>
              <a:rPr lang="es-ES" sz="4000" b="0" dirty="0"/>
              <a:t>Portadilla de 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546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555B72C-8E87-E72E-58A6-5F504C9CE000}"/>
              </a:ext>
            </a:extLst>
          </p:cNvPr>
          <p:cNvSpPr/>
          <p:nvPr userDrawn="1"/>
        </p:nvSpPr>
        <p:spPr>
          <a:xfrm>
            <a:off x="0" y="0"/>
            <a:ext cx="12192000" cy="1343818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4172FB-C5FE-9759-BF3C-9FAA4456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083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 i="0" baseline="0"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66D007-8A5B-E26E-2F18-77F00529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Futura" panose="020B0602020204020303" pitchFamily="34" charset="-79"/>
              </a:defRPr>
            </a:lvl1pPr>
            <a:lvl2pPr>
              <a:defRPr baseline="0">
                <a:latin typeface="Futura" panose="020B0602020204020303" pitchFamily="34" charset="-79"/>
              </a:defRPr>
            </a:lvl2pPr>
            <a:lvl3pPr>
              <a:defRPr baseline="0">
                <a:latin typeface="Futura" panose="020B0602020204020303" pitchFamily="34" charset="-79"/>
              </a:defRPr>
            </a:lvl3pPr>
            <a:lvl4pPr>
              <a:defRPr baseline="0">
                <a:latin typeface="Futura" panose="020B0602020204020303" pitchFamily="34" charset="-79"/>
              </a:defRPr>
            </a:lvl4pPr>
            <a:lvl5pPr>
              <a:defRPr baseline="0">
                <a:latin typeface="Futura" panose="020B0602020204020303" pitchFamily="34" charset="-79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EBF3A-AA5A-E452-E174-C0B949EF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3351B-2F05-BD4A-9495-D09F82C2B4CB}" type="datetime1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19661-569B-17BB-7E91-2A814713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  <a:cs typeface="Futura" panose="020B0602020204020303" pitchFamily="34" charset="-79"/>
              </a:rPr>
              <a:t>Lanbide. </a:t>
            </a:r>
            <a:r>
              <a:rPr lang="es-ES" dirty="0" err="1"/>
              <a:t>Euskal</a:t>
            </a:r>
            <a:r>
              <a:rPr lang="es-ES" dirty="0"/>
              <a:t> </a:t>
            </a:r>
            <a:r>
              <a:rPr lang="es-ES" dirty="0" err="1"/>
              <a:t>enplegu</a:t>
            </a:r>
            <a:r>
              <a:rPr lang="es-ES" dirty="0"/>
              <a:t> </a:t>
            </a:r>
            <a:r>
              <a:rPr lang="es-ES" dirty="0" err="1"/>
              <a:t>zerbitzua</a:t>
            </a:r>
            <a:r>
              <a:rPr lang="es-ES" dirty="0"/>
              <a:t>. Servicio vasco de empleo.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4B3A7-716B-7005-6257-362153F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E2997A5-C6BD-0904-7132-2F3F1AAFBE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130" y="0"/>
            <a:ext cx="967740" cy="13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52F9A2-0926-D5BF-77D7-53256CC06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Futura" panose="020B0602020204020303" pitchFamily="34" charset="-79"/>
              </a:defRPr>
            </a:lvl1pPr>
            <a:lvl2pPr>
              <a:defRPr baseline="0">
                <a:latin typeface="Futura" panose="020B0602020204020303" pitchFamily="34" charset="-79"/>
              </a:defRPr>
            </a:lvl2pPr>
            <a:lvl3pPr>
              <a:defRPr baseline="0">
                <a:latin typeface="Futura" panose="020B0602020204020303" pitchFamily="34" charset="-79"/>
              </a:defRPr>
            </a:lvl3pPr>
            <a:lvl4pPr>
              <a:defRPr baseline="0">
                <a:latin typeface="Futura" panose="020B0602020204020303" pitchFamily="34" charset="-79"/>
              </a:defRPr>
            </a:lvl4pPr>
            <a:lvl5pPr>
              <a:defRPr baseline="0">
                <a:latin typeface="Futura" panose="020B0602020204020303" pitchFamily="34" charset="-79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931C5A-AA4F-A09B-8232-9BF01788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Futura" panose="020B0602020204020303" pitchFamily="34" charset="-79"/>
              </a:defRPr>
            </a:lvl1pPr>
            <a:lvl2pPr>
              <a:defRPr baseline="0">
                <a:latin typeface="Futura" panose="020B0602020204020303" pitchFamily="34" charset="-79"/>
              </a:defRPr>
            </a:lvl2pPr>
            <a:lvl3pPr>
              <a:defRPr baseline="0">
                <a:latin typeface="Futura" panose="020B0602020204020303" pitchFamily="34" charset="-79"/>
              </a:defRPr>
            </a:lvl3pPr>
            <a:lvl4pPr>
              <a:defRPr baseline="0">
                <a:latin typeface="Futura" panose="020B0602020204020303" pitchFamily="34" charset="-79"/>
              </a:defRPr>
            </a:lvl4pPr>
            <a:lvl5pPr>
              <a:defRPr baseline="0">
                <a:latin typeface="Futura" panose="020B0602020204020303" pitchFamily="34" charset="-79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26ACC5-0E00-B211-7D72-E9D081B7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BA9F-AB0A-6949-8B01-DF53CDB3490A}" type="datetime1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06C1F-CF1C-6315-696D-B1B7881F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  <a:cs typeface="Futura" panose="020B0602020204020303" pitchFamily="34" charset="-79"/>
              </a:rPr>
              <a:t>Lanbide. </a:t>
            </a:r>
            <a:r>
              <a:rPr lang="es-ES" dirty="0" err="1"/>
              <a:t>Euskal</a:t>
            </a:r>
            <a:r>
              <a:rPr lang="es-ES" dirty="0"/>
              <a:t> </a:t>
            </a:r>
            <a:r>
              <a:rPr lang="es-ES" dirty="0" err="1"/>
              <a:t>enplegu</a:t>
            </a:r>
            <a:r>
              <a:rPr lang="es-ES" dirty="0"/>
              <a:t> </a:t>
            </a:r>
            <a:r>
              <a:rPr lang="es-ES" dirty="0" err="1"/>
              <a:t>zerbitzua</a:t>
            </a:r>
            <a:r>
              <a:rPr lang="es-ES" dirty="0"/>
              <a:t>. Servicio vasco de empleo.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50DCF-25F3-C917-60C1-B80A0E5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86B349-466E-0D50-756F-8A928B9D015C}"/>
              </a:ext>
            </a:extLst>
          </p:cNvPr>
          <p:cNvSpPr/>
          <p:nvPr userDrawn="1"/>
        </p:nvSpPr>
        <p:spPr>
          <a:xfrm>
            <a:off x="0" y="0"/>
            <a:ext cx="12192000" cy="1343818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80E112-F593-1A9C-B4D5-D7C9849DB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130" y="0"/>
            <a:ext cx="967740" cy="13377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80BB51-4526-B6A0-C847-5DC53E63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083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 i="0" baseline="0"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97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099E5-1291-4E22-255C-AFF959B1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Futura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3540FC-EF39-9EFF-9F4E-1B25F44A9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latin typeface="Futura" panose="020B0602020204020303" pitchFamily="34" charset="-79"/>
              </a:defRPr>
            </a:lvl1pPr>
            <a:lvl2pPr>
              <a:defRPr baseline="0">
                <a:latin typeface="Futura" panose="020B0602020204020303" pitchFamily="34" charset="-79"/>
              </a:defRPr>
            </a:lvl2pPr>
            <a:lvl3pPr>
              <a:defRPr baseline="0">
                <a:latin typeface="Futura" panose="020B0602020204020303" pitchFamily="34" charset="-79"/>
              </a:defRPr>
            </a:lvl3pPr>
            <a:lvl4pPr>
              <a:defRPr baseline="0">
                <a:latin typeface="Futura" panose="020B0602020204020303" pitchFamily="34" charset="-79"/>
              </a:defRPr>
            </a:lvl4pPr>
            <a:lvl5pPr>
              <a:defRPr baseline="0">
                <a:latin typeface="Futura" panose="020B0602020204020303" pitchFamily="34" charset="-79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3B1CA4-61AB-FABB-41B7-BF4FE3AB7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Futura" panose="020B06020202040203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D369C7A-D734-61CB-EC44-A095D5A09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latin typeface="Futura" panose="020B0602020204020303" pitchFamily="34" charset="-79"/>
              </a:defRPr>
            </a:lvl1pPr>
            <a:lvl2pPr>
              <a:defRPr baseline="0">
                <a:latin typeface="Futura" panose="020B0602020204020303" pitchFamily="34" charset="-79"/>
              </a:defRPr>
            </a:lvl2pPr>
            <a:lvl3pPr>
              <a:defRPr baseline="0">
                <a:latin typeface="Futura" panose="020B0602020204020303" pitchFamily="34" charset="-79"/>
              </a:defRPr>
            </a:lvl3pPr>
            <a:lvl4pPr>
              <a:defRPr baseline="0">
                <a:latin typeface="Futura" panose="020B0602020204020303" pitchFamily="34" charset="-79"/>
              </a:defRPr>
            </a:lvl4pPr>
            <a:lvl5pPr>
              <a:defRPr baseline="0">
                <a:latin typeface="Futura" panose="020B0602020204020303" pitchFamily="34" charset="-79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64DD4B-555C-6AAD-4D4E-E678853A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99D4-FA0C-B547-B7CA-9D8CD7B25A9E}" type="datetime1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BBF362-B150-43E6-A6A9-059AF380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  <a:cs typeface="Futura" panose="020B0602020204020303" pitchFamily="34" charset="-79"/>
              </a:rPr>
              <a:t>Lanbide. </a:t>
            </a:r>
            <a:r>
              <a:rPr lang="es-ES" dirty="0" err="1"/>
              <a:t>Euskal</a:t>
            </a:r>
            <a:r>
              <a:rPr lang="es-ES" dirty="0"/>
              <a:t> </a:t>
            </a:r>
            <a:r>
              <a:rPr lang="es-ES" dirty="0" err="1"/>
              <a:t>enplegu</a:t>
            </a:r>
            <a:r>
              <a:rPr lang="es-ES" dirty="0"/>
              <a:t> </a:t>
            </a:r>
            <a:r>
              <a:rPr lang="es-ES" dirty="0" err="1"/>
              <a:t>zerbitzua</a:t>
            </a:r>
            <a:r>
              <a:rPr lang="es-ES" dirty="0"/>
              <a:t>. Servicio vasco de empleo.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D08305-2CBA-A390-F944-315C8669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8586381-6536-3A1B-9A8F-02A477E403D6}"/>
              </a:ext>
            </a:extLst>
          </p:cNvPr>
          <p:cNvSpPr/>
          <p:nvPr userDrawn="1"/>
        </p:nvSpPr>
        <p:spPr>
          <a:xfrm>
            <a:off x="0" y="0"/>
            <a:ext cx="12192000" cy="1343818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49F37EE-7D40-4EB2-787C-9C2BE3DE2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130" y="0"/>
            <a:ext cx="967740" cy="13377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B29570-FC3C-D05C-4679-FB4175F2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083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 i="0" baseline="0"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081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8A5CA1-9326-80AB-2614-1687175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3462-A094-054B-B366-F6617A07B476}" type="datetime1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45EC1F-07BC-4475-8E62-07689905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/>
                </a:solidFill>
                <a:cs typeface="Futura" panose="020B0602020204020303" pitchFamily="34" charset="-79"/>
              </a:rPr>
              <a:t>Lanbide. </a:t>
            </a:r>
            <a:r>
              <a:rPr lang="es-ES" dirty="0" err="1"/>
              <a:t>Euskal</a:t>
            </a:r>
            <a:r>
              <a:rPr lang="es-ES" dirty="0"/>
              <a:t> </a:t>
            </a:r>
            <a:r>
              <a:rPr lang="es-ES" dirty="0" err="1"/>
              <a:t>enplegu</a:t>
            </a:r>
            <a:r>
              <a:rPr lang="es-ES" dirty="0"/>
              <a:t> </a:t>
            </a:r>
            <a:r>
              <a:rPr lang="es-ES" dirty="0" err="1"/>
              <a:t>zerbitzua</a:t>
            </a:r>
            <a:r>
              <a:rPr lang="es-ES" dirty="0"/>
              <a:t>. Servicio vasco de empleo.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3FCD04-42F6-8A27-40AC-1B0943E9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0ED238-63A2-DFA7-DF97-D5E2B43E808E}"/>
              </a:ext>
            </a:extLst>
          </p:cNvPr>
          <p:cNvSpPr/>
          <p:nvPr userDrawn="1"/>
        </p:nvSpPr>
        <p:spPr>
          <a:xfrm>
            <a:off x="0" y="0"/>
            <a:ext cx="12192000" cy="1343818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2FF38E-0087-C269-73EF-13C7266F3B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3130" y="0"/>
            <a:ext cx="967740" cy="13377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A62D02-CD72-5384-B777-D91B945C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0838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 i="0" baseline="0"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793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A408090-2BAB-C88E-930A-3039F70991D0}"/>
              </a:ext>
            </a:extLst>
          </p:cNvPr>
          <p:cNvSpPr/>
          <p:nvPr userDrawn="1"/>
        </p:nvSpPr>
        <p:spPr>
          <a:xfrm rot="5400000">
            <a:off x="-1543431" y="1953260"/>
            <a:ext cx="6858000" cy="2951480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F3B96B-EA21-FBDA-0B82-E0438FAA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457200"/>
            <a:ext cx="2489201" cy="1600200"/>
          </a:xfrm>
          <a:prstGeom prst="rect">
            <a:avLst/>
          </a:prstGeom>
        </p:spPr>
        <p:txBody>
          <a:bodyPr anchor="b"/>
          <a:lstStyle>
            <a:lvl1pPr>
              <a:defRPr sz="2300" b="1" baseline="0">
                <a:latin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92447-F2EB-CBAD-604F-54390B9B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480" y="987425"/>
            <a:ext cx="7006908" cy="4873625"/>
          </a:xfrm>
        </p:spPr>
        <p:txBody>
          <a:bodyPr/>
          <a:lstStyle>
            <a:lvl1pPr>
              <a:defRPr sz="3200" baseline="0">
                <a:latin typeface="Futura" panose="020B0602020204020303" pitchFamily="34" charset="-79"/>
              </a:defRPr>
            </a:lvl1pPr>
            <a:lvl2pPr>
              <a:defRPr sz="2800" baseline="0">
                <a:latin typeface="Futura" panose="020B0602020204020303" pitchFamily="34" charset="-79"/>
              </a:defRPr>
            </a:lvl2pPr>
            <a:lvl3pPr>
              <a:defRPr sz="2400" baseline="0">
                <a:latin typeface="Futura" panose="020B0602020204020303" pitchFamily="34" charset="-79"/>
              </a:defRPr>
            </a:lvl3pPr>
            <a:lvl4pPr>
              <a:defRPr sz="2000" baseline="0">
                <a:latin typeface="Futura" panose="020B0602020204020303" pitchFamily="34" charset="-79"/>
              </a:defRPr>
            </a:lvl4pPr>
            <a:lvl5pPr>
              <a:defRPr sz="2000" baseline="0">
                <a:latin typeface="Futura" panose="020B0602020204020303" pitchFamily="34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087942-B9D9-A4DF-E170-8923FC0A8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360" y="2057400"/>
            <a:ext cx="2489201" cy="4088308"/>
          </a:xfrm>
        </p:spPr>
        <p:txBody>
          <a:bodyPr/>
          <a:lstStyle>
            <a:lvl1pPr marL="0" indent="0">
              <a:buNone/>
              <a:defRPr sz="1600" baseline="0">
                <a:latin typeface="Futura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696266-D6C3-AE4C-E259-C155F433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00C5-7C20-5547-BB32-0D929EF45A22}" type="datetime1">
              <a:rPr lang="es-ES" smtClean="0"/>
              <a:t>23/04/2024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9362E9-61B8-5797-0799-45FBD2E0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‹Nº›</a:t>
            </a:fld>
            <a:endParaRPr lang="es-E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6B5AAFF-396D-94B9-01DF-DAEDC9BFF878}"/>
              </a:ext>
            </a:extLst>
          </p:cNvPr>
          <p:cNvGrpSpPr/>
          <p:nvPr userDrawn="1"/>
        </p:nvGrpSpPr>
        <p:grpSpPr>
          <a:xfrm>
            <a:off x="825318" y="6311900"/>
            <a:ext cx="1579561" cy="357404"/>
            <a:chOff x="2141101" y="5092485"/>
            <a:chExt cx="1579561" cy="357404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EC1A05B-588D-4F6A-0721-7793732926D6}"/>
                </a:ext>
              </a:extLst>
            </p:cNvPr>
            <p:cNvSpPr/>
            <p:nvPr/>
          </p:nvSpPr>
          <p:spPr>
            <a:xfrm>
              <a:off x="2258939" y="5227505"/>
              <a:ext cx="217140" cy="222384"/>
            </a:xfrm>
            <a:custGeom>
              <a:avLst/>
              <a:gdLst>
                <a:gd name="connsiteX0" fmla="*/ 97761 w 133607"/>
                <a:gd name="connsiteY0" fmla="*/ 2443 h 136834"/>
                <a:gd name="connsiteX1" fmla="*/ 97761 w 133607"/>
                <a:gd name="connsiteY1" fmla="*/ 13846 h 136834"/>
                <a:gd name="connsiteX2" fmla="*/ 87985 w 133607"/>
                <a:gd name="connsiteY2" fmla="*/ 6516 h 136834"/>
                <a:gd name="connsiteX3" fmla="*/ 75765 w 133607"/>
                <a:gd name="connsiteY3" fmla="*/ 1629 h 136834"/>
                <a:gd name="connsiteX4" fmla="*/ 60286 w 133607"/>
                <a:gd name="connsiteY4" fmla="*/ 0 h 136834"/>
                <a:gd name="connsiteX5" fmla="*/ 35846 w 133607"/>
                <a:gd name="connsiteY5" fmla="*/ 4887 h 136834"/>
                <a:gd name="connsiteX6" fmla="*/ 16294 w 133607"/>
                <a:gd name="connsiteY6" fmla="*/ 18733 h 136834"/>
                <a:gd name="connsiteX7" fmla="*/ 4073 w 133607"/>
                <a:gd name="connsiteY7" fmla="*/ 39910 h 136834"/>
                <a:gd name="connsiteX8" fmla="*/ 0 w 133607"/>
                <a:gd name="connsiteY8" fmla="*/ 67603 h 136834"/>
                <a:gd name="connsiteX9" fmla="*/ 4073 w 133607"/>
                <a:gd name="connsiteY9" fmla="*/ 95295 h 136834"/>
                <a:gd name="connsiteX10" fmla="*/ 16294 w 133607"/>
                <a:gd name="connsiteY10" fmla="*/ 116472 h 136834"/>
                <a:gd name="connsiteX11" fmla="*/ 35846 w 133607"/>
                <a:gd name="connsiteY11" fmla="*/ 131133 h 136834"/>
                <a:gd name="connsiteX12" fmla="*/ 61101 w 133607"/>
                <a:gd name="connsiteY12" fmla="*/ 136834 h 136834"/>
                <a:gd name="connsiteX13" fmla="*/ 86356 w 133607"/>
                <a:gd name="connsiteY13" fmla="*/ 131133 h 136834"/>
                <a:gd name="connsiteX14" fmla="*/ 99391 w 133607"/>
                <a:gd name="connsiteY14" fmla="*/ 121359 h 136834"/>
                <a:gd name="connsiteX15" fmla="*/ 99391 w 133607"/>
                <a:gd name="connsiteY15" fmla="*/ 133576 h 136834"/>
                <a:gd name="connsiteX16" fmla="*/ 133607 w 133607"/>
                <a:gd name="connsiteY16" fmla="*/ 133576 h 136834"/>
                <a:gd name="connsiteX17" fmla="*/ 133607 w 133607"/>
                <a:gd name="connsiteY17" fmla="*/ 2443 h 136834"/>
                <a:gd name="connsiteX18" fmla="*/ 97761 w 133607"/>
                <a:gd name="connsiteY18" fmla="*/ 2443 h 136834"/>
                <a:gd name="connsiteX19" fmla="*/ 96947 w 133607"/>
                <a:gd name="connsiteY19" fmla="*/ 82263 h 136834"/>
                <a:gd name="connsiteX20" fmla="*/ 90429 w 133607"/>
                <a:gd name="connsiteY20" fmla="*/ 93666 h 136834"/>
                <a:gd name="connsiteX21" fmla="*/ 80653 w 133607"/>
                <a:gd name="connsiteY21" fmla="*/ 101811 h 136834"/>
                <a:gd name="connsiteX22" fmla="*/ 67618 w 133607"/>
                <a:gd name="connsiteY22" fmla="*/ 105069 h 136834"/>
                <a:gd name="connsiteX23" fmla="*/ 53769 w 133607"/>
                <a:gd name="connsiteY23" fmla="*/ 101811 h 136834"/>
                <a:gd name="connsiteX24" fmla="*/ 43993 w 133607"/>
                <a:gd name="connsiteY24" fmla="*/ 93666 h 136834"/>
                <a:gd name="connsiteX25" fmla="*/ 38290 w 133607"/>
                <a:gd name="connsiteY25" fmla="*/ 82263 h 136834"/>
                <a:gd name="connsiteX26" fmla="*/ 36661 w 133607"/>
                <a:gd name="connsiteY26" fmla="*/ 67603 h 136834"/>
                <a:gd name="connsiteX27" fmla="*/ 38290 w 133607"/>
                <a:gd name="connsiteY27" fmla="*/ 52942 h 136834"/>
                <a:gd name="connsiteX28" fmla="*/ 43993 w 133607"/>
                <a:gd name="connsiteY28" fmla="*/ 41539 h 136834"/>
                <a:gd name="connsiteX29" fmla="*/ 53769 w 133607"/>
                <a:gd name="connsiteY29" fmla="*/ 33394 h 136834"/>
                <a:gd name="connsiteX30" fmla="*/ 67618 w 133607"/>
                <a:gd name="connsiteY30" fmla="*/ 30136 h 136834"/>
                <a:gd name="connsiteX31" fmla="*/ 80653 w 133607"/>
                <a:gd name="connsiteY31" fmla="*/ 33394 h 136834"/>
                <a:gd name="connsiteX32" fmla="*/ 90429 w 133607"/>
                <a:gd name="connsiteY32" fmla="*/ 41539 h 136834"/>
                <a:gd name="connsiteX33" fmla="*/ 96947 w 133607"/>
                <a:gd name="connsiteY33" fmla="*/ 52942 h 136834"/>
                <a:gd name="connsiteX34" fmla="*/ 99391 w 133607"/>
                <a:gd name="connsiteY34" fmla="*/ 67603 h 136834"/>
                <a:gd name="connsiteX35" fmla="*/ 96947 w 133607"/>
                <a:gd name="connsiteY35" fmla="*/ 82263 h 13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607" h="136834">
                  <a:moveTo>
                    <a:pt x="97761" y="2443"/>
                  </a:moveTo>
                  <a:lnTo>
                    <a:pt x="97761" y="13846"/>
                  </a:lnTo>
                  <a:cubicBezTo>
                    <a:pt x="96132" y="12217"/>
                    <a:pt x="92873" y="8959"/>
                    <a:pt x="87985" y="6516"/>
                  </a:cubicBezTo>
                  <a:cubicBezTo>
                    <a:pt x="84726" y="4072"/>
                    <a:pt x="80653" y="3258"/>
                    <a:pt x="75765" y="1629"/>
                  </a:cubicBezTo>
                  <a:cubicBezTo>
                    <a:pt x="70877" y="0"/>
                    <a:pt x="65989" y="0"/>
                    <a:pt x="60286" y="0"/>
                  </a:cubicBezTo>
                  <a:cubicBezTo>
                    <a:pt x="51325" y="0"/>
                    <a:pt x="43178" y="1629"/>
                    <a:pt x="35846" y="4887"/>
                  </a:cubicBezTo>
                  <a:cubicBezTo>
                    <a:pt x="28514" y="8145"/>
                    <a:pt x="21996" y="13032"/>
                    <a:pt x="16294" y="18733"/>
                  </a:cubicBezTo>
                  <a:cubicBezTo>
                    <a:pt x="10591" y="24435"/>
                    <a:pt x="6517" y="31765"/>
                    <a:pt x="4073" y="39910"/>
                  </a:cubicBezTo>
                  <a:cubicBezTo>
                    <a:pt x="815" y="48055"/>
                    <a:pt x="0" y="57829"/>
                    <a:pt x="0" y="67603"/>
                  </a:cubicBezTo>
                  <a:cubicBezTo>
                    <a:pt x="0" y="76562"/>
                    <a:pt x="1629" y="87150"/>
                    <a:pt x="4073" y="95295"/>
                  </a:cubicBezTo>
                  <a:cubicBezTo>
                    <a:pt x="6517" y="103440"/>
                    <a:pt x="11405" y="110770"/>
                    <a:pt x="16294" y="116472"/>
                  </a:cubicBezTo>
                  <a:cubicBezTo>
                    <a:pt x="21182" y="122173"/>
                    <a:pt x="27699" y="127060"/>
                    <a:pt x="35846" y="131133"/>
                  </a:cubicBezTo>
                  <a:cubicBezTo>
                    <a:pt x="43178" y="134391"/>
                    <a:pt x="52139" y="136834"/>
                    <a:pt x="61101" y="136834"/>
                  </a:cubicBezTo>
                  <a:cubicBezTo>
                    <a:pt x="70062" y="136834"/>
                    <a:pt x="78209" y="135205"/>
                    <a:pt x="86356" y="131133"/>
                  </a:cubicBezTo>
                  <a:cubicBezTo>
                    <a:pt x="91244" y="128689"/>
                    <a:pt x="96132" y="125431"/>
                    <a:pt x="99391" y="121359"/>
                  </a:cubicBezTo>
                  <a:lnTo>
                    <a:pt x="99391" y="133576"/>
                  </a:lnTo>
                  <a:lnTo>
                    <a:pt x="133607" y="133576"/>
                  </a:lnTo>
                  <a:lnTo>
                    <a:pt x="133607" y="2443"/>
                  </a:lnTo>
                  <a:lnTo>
                    <a:pt x="97761" y="2443"/>
                  </a:lnTo>
                  <a:close/>
                  <a:moveTo>
                    <a:pt x="96947" y="82263"/>
                  </a:moveTo>
                  <a:cubicBezTo>
                    <a:pt x="95317" y="86336"/>
                    <a:pt x="93688" y="90408"/>
                    <a:pt x="90429" y="93666"/>
                  </a:cubicBezTo>
                  <a:cubicBezTo>
                    <a:pt x="87985" y="96924"/>
                    <a:pt x="83912" y="99368"/>
                    <a:pt x="80653" y="101811"/>
                  </a:cubicBezTo>
                  <a:cubicBezTo>
                    <a:pt x="76580" y="103440"/>
                    <a:pt x="72506" y="105069"/>
                    <a:pt x="67618" y="105069"/>
                  </a:cubicBezTo>
                  <a:cubicBezTo>
                    <a:pt x="62730" y="105069"/>
                    <a:pt x="57842" y="104255"/>
                    <a:pt x="53769" y="101811"/>
                  </a:cubicBezTo>
                  <a:cubicBezTo>
                    <a:pt x="49695" y="99368"/>
                    <a:pt x="46437" y="96924"/>
                    <a:pt x="43993" y="93666"/>
                  </a:cubicBezTo>
                  <a:cubicBezTo>
                    <a:pt x="41549" y="90408"/>
                    <a:pt x="39104" y="86336"/>
                    <a:pt x="38290" y="82263"/>
                  </a:cubicBezTo>
                  <a:cubicBezTo>
                    <a:pt x="36661" y="78191"/>
                    <a:pt x="36661" y="71675"/>
                    <a:pt x="36661" y="67603"/>
                  </a:cubicBezTo>
                  <a:cubicBezTo>
                    <a:pt x="36661" y="63530"/>
                    <a:pt x="37475" y="57014"/>
                    <a:pt x="38290" y="52942"/>
                  </a:cubicBezTo>
                  <a:cubicBezTo>
                    <a:pt x="39919" y="48869"/>
                    <a:pt x="41549" y="44797"/>
                    <a:pt x="43993" y="41539"/>
                  </a:cubicBezTo>
                  <a:cubicBezTo>
                    <a:pt x="46437" y="38281"/>
                    <a:pt x="49695" y="35837"/>
                    <a:pt x="53769" y="33394"/>
                  </a:cubicBezTo>
                  <a:cubicBezTo>
                    <a:pt x="57842" y="31765"/>
                    <a:pt x="61916" y="30136"/>
                    <a:pt x="67618" y="30136"/>
                  </a:cubicBezTo>
                  <a:cubicBezTo>
                    <a:pt x="72506" y="30136"/>
                    <a:pt x="76580" y="30950"/>
                    <a:pt x="80653" y="33394"/>
                  </a:cubicBezTo>
                  <a:cubicBezTo>
                    <a:pt x="84726" y="35837"/>
                    <a:pt x="87985" y="38281"/>
                    <a:pt x="90429" y="41539"/>
                  </a:cubicBezTo>
                  <a:cubicBezTo>
                    <a:pt x="92873" y="44797"/>
                    <a:pt x="95317" y="48869"/>
                    <a:pt x="96947" y="52942"/>
                  </a:cubicBezTo>
                  <a:cubicBezTo>
                    <a:pt x="98576" y="57014"/>
                    <a:pt x="99391" y="63530"/>
                    <a:pt x="99391" y="67603"/>
                  </a:cubicBezTo>
                  <a:cubicBezTo>
                    <a:pt x="99391" y="71675"/>
                    <a:pt x="98576" y="77376"/>
                    <a:pt x="96947" y="82263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93577BEA-6CAA-6626-18CC-56E35C1743BD}"/>
                </a:ext>
              </a:extLst>
            </p:cNvPr>
            <p:cNvSpPr/>
            <p:nvPr/>
          </p:nvSpPr>
          <p:spPr>
            <a:xfrm>
              <a:off x="2752800" y="5116312"/>
              <a:ext cx="217140" cy="332254"/>
            </a:xfrm>
            <a:custGeom>
              <a:avLst/>
              <a:gdLst>
                <a:gd name="connsiteX0" fmla="*/ 0 w 133607"/>
                <a:gd name="connsiteY0" fmla="*/ 815 h 204437"/>
                <a:gd name="connsiteX1" fmla="*/ 0 w 133607"/>
                <a:gd name="connsiteY1" fmla="*/ 201179 h 204437"/>
                <a:gd name="connsiteX2" fmla="*/ 34217 w 133607"/>
                <a:gd name="connsiteY2" fmla="*/ 201179 h 204437"/>
                <a:gd name="connsiteX3" fmla="*/ 34217 w 133607"/>
                <a:gd name="connsiteY3" fmla="*/ 188962 h 204437"/>
                <a:gd name="connsiteX4" fmla="*/ 47251 w 133607"/>
                <a:gd name="connsiteY4" fmla="*/ 198736 h 204437"/>
                <a:gd name="connsiteX5" fmla="*/ 72507 w 133607"/>
                <a:gd name="connsiteY5" fmla="*/ 204437 h 204437"/>
                <a:gd name="connsiteX6" fmla="*/ 97761 w 133607"/>
                <a:gd name="connsiteY6" fmla="*/ 198736 h 204437"/>
                <a:gd name="connsiteX7" fmla="*/ 117314 w 133607"/>
                <a:gd name="connsiteY7" fmla="*/ 184075 h 204437"/>
                <a:gd name="connsiteX8" fmla="*/ 129534 w 133607"/>
                <a:gd name="connsiteY8" fmla="*/ 162898 h 204437"/>
                <a:gd name="connsiteX9" fmla="*/ 133607 w 133607"/>
                <a:gd name="connsiteY9" fmla="*/ 135206 h 204437"/>
                <a:gd name="connsiteX10" fmla="*/ 129534 w 133607"/>
                <a:gd name="connsiteY10" fmla="*/ 107513 h 204437"/>
                <a:gd name="connsiteX11" fmla="*/ 117314 w 133607"/>
                <a:gd name="connsiteY11" fmla="*/ 86336 h 204437"/>
                <a:gd name="connsiteX12" fmla="*/ 97761 w 133607"/>
                <a:gd name="connsiteY12" fmla="*/ 72490 h 204437"/>
                <a:gd name="connsiteX13" fmla="*/ 73321 w 133607"/>
                <a:gd name="connsiteY13" fmla="*/ 67603 h 204437"/>
                <a:gd name="connsiteX14" fmla="*/ 57842 w 133607"/>
                <a:gd name="connsiteY14" fmla="*/ 69232 h 204437"/>
                <a:gd name="connsiteX15" fmla="*/ 45622 w 133607"/>
                <a:gd name="connsiteY15" fmla="*/ 74119 h 204437"/>
                <a:gd name="connsiteX16" fmla="*/ 35846 w 133607"/>
                <a:gd name="connsiteY16" fmla="*/ 81449 h 204437"/>
                <a:gd name="connsiteX17" fmla="*/ 35846 w 133607"/>
                <a:gd name="connsiteY17" fmla="*/ 0 h 204437"/>
                <a:gd name="connsiteX18" fmla="*/ 0 w 133607"/>
                <a:gd name="connsiteY18" fmla="*/ 0 h 204437"/>
                <a:gd name="connsiteX19" fmla="*/ 35031 w 133607"/>
                <a:gd name="connsiteY19" fmla="*/ 136020 h 204437"/>
                <a:gd name="connsiteX20" fmla="*/ 37475 w 133607"/>
                <a:gd name="connsiteY20" fmla="*/ 121359 h 204437"/>
                <a:gd name="connsiteX21" fmla="*/ 43993 w 133607"/>
                <a:gd name="connsiteY21" fmla="*/ 109956 h 204437"/>
                <a:gd name="connsiteX22" fmla="*/ 53769 w 133607"/>
                <a:gd name="connsiteY22" fmla="*/ 101811 h 204437"/>
                <a:gd name="connsiteX23" fmla="*/ 66804 w 133607"/>
                <a:gd name="connsiteY23" fmla="*/ 98553 h 204437"/>
                <a:gd name="connsiteX24" fmla="*/ 80653 w 133607"/>
                <a:gd name="connsiteY24" fmla="*/ 101811 h 204437"/>
                <a:gd name="connsiteX25" fmla="*/ 90429 w 133607"/>
                <a:gd name="connsiteY25" fmla="*/ 109956 h 204437"/>
                <a:gd name="connsiteX26" fmla="*/ 96132 w 133607"/>
                <a:gd name="connsiteY26" fmla="*/ 121359 h 204437"/>
                <a:gd name="connsiteX27" fmla="*/ 97761 w 133607"/>
                <a:gd name="connsiteY27" fmla="*/ 136020 h 204437"/>
                <a:gd name="connsiteX28" fmla="*/ 96132 w 133607"/>
                <a:gd name="connsiteY28" fmla="*/ 150681 h 204437"/>
                <a:gd name="connsiteX29" fmla="*/ 90429 w 133607"/>
                <a:gd name="connsiteY29" fmla="*/ 162084 h 204437"/>
                <a:gd name="connsiteX30" fmla="*/ 80653 w 133607"/>
                <a:gd name="connsiteY30" fmla="*/ 170228 h 204437"/>
                <a:gd name="connsiteX31" fmla="*/ 66804 w 133607"/>
                <a:gd name="connsiteY31" fmla="*/ 173486 h 204437"/>
                <a:gd name="connsiteX32" fmla="*/ 53769 w 133607"/>
                <a:gd name="connsiteY32" fmla="*/ 170228 h 204437"/>
                <a:gd name="connsiteX33" fmla="*/ 43993 w 133607"/>
                <a:gd name="connsiteY33" fmla="*/ 162084 h 204437"/>
                <a:gd name="connsiteX34" fmla="*/ 37475 w 133607"/>
                <a:gd name="connsiteY34" fmla="*/ 150681 h 204437"/>
                <a:gd name="connsiteX35" fmla="*/ 35031 w 133607"/>
                <a:gd name="connsiteY35" fmla="*/ 136020 h 20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607" h="204437">
                  <a:moveTo>
                    <a:pt x="0" y="815"/>
                  </a:moveTo>
                  <a:lnTo>
                    <a:pt x="0" y="201179"/>
                  </a:lnTo>
                  <a:lnTo>
                    <a:pt x="34217" y="201179"/>
                  </a:lnTo>
                  <a:lnTo>
                    <a:pt x="34217" y="188962"/>
                  </a:lnTo>
                  <a:cubicBezTo>
                    <a:pt x="38290" y="193034"/>
                    <a:pt x="42363" y="196292"/>
                    <a:pt x="47251" y="198736"/>
                  </a:cubicBezTo>
                  <a:cubicBezTo>
                    <a:pt x="54584" y="202808"/>
                    <a:pt x="63545" y="204437"/>
                    <a:pt x="72507" y="204437"/>
                  </a:cubicBezTo>
                  <a:cubicBezTo>
                    <a:pt x="82283" y="204437"/>
                    <a:pt x="90429" y="202808"/>
                    <a:pt x="97761" y="198736"/>
                  </a:cubicBezTo>
                  <a:cubicBezTo>
                    <a:pt x="105094" y="195477"/>
                    <a:pt x="111611" y="190591"/>
                    <a:pt x="117314" y="184075"/>
                  </a:cubicBezTo>
                  <a:cubicBezTo>
                    <a:pt x="122202" y="178373"/>
                    <a:pt x="126275" y="171043"/>
                    <a:pt x="129534" y="162898"/>
                  </a:cubicBezTo>
                  <a:cubicBezTo>
                    <a:pt x="131978" y="154753"/>
                    <a:pt x="133607" y="144979"/>
                    <a:pt x="133607" y="135206"/>
                  </a:cubicBezTo>
                  <a:cubicBezTo>
                    <a:pt x="133607" y="126246"/>
                    <a:pt x="131978" y="115658"/>
                    <a:pt x="129534" y="107513"/>
                  </a:cubicBezTo>
                  <a:cubicBezTo>
                    <a:pt x="126275" y="99368"/>
                    <a:pt x="122202" y="92037"/>
                    <a:pt x="117314" y="86336"/>
                  </a:cubicBezTo>
                  <a:cubicBezTo>
                    <a:pt x="111611" y="80635"/>
                    <a:pt x="105094" y="75748"/>
                    <a:pt x="97761" y="72490"/>
                  </a:cubicBezTo>
                  <a:cubicBezTo>
                    <a:pt x="90429" y="69232"/>
                    <a:pt x="82283" y="67603"/>
                    <a:pt x="73321" y="67603"/>
                  </a:cubicBezTo>
                  <a:cubicBezTo>
                    <a:pt x="67618" y="67603"/>
                    <a:pt x="62730" y="68417"/>
                    <a:pt x="57842" y="69232"/>
                  </a:cubicBezTo>
                  <a:cubicBezTo>
                    <a:pt x="53769" y="70861"/>
                    <a:pt x="49695" y="71675"/>
                    <a:pt x="45622" y="74119"/>
                  </a:cubicBezTo>
                  <a:cubicBezTo>
                    <a:pt x="40734" y="76562"/>
                    <a:pt x="36661" y="80635"/>
                    <a:pt x="35846" y="81449"/>
                  </a:cubicBezTo>
                  <a:lnTo>
                    <a:pt x="35846" y="0"/>
                  </a:lnTo>
                  <a:lnTo>
                    <a:pt x="0" y="0"/>
                  </a:lnTo>
                  <a:close/>
                  <a:moveTo>
                    <a:pt x="35031" y="136020"/>
                  </a:moveTo>
                  <a:cubicBezTo>
                    <a:pt x="35031" y="131947"/>
                    <a:pt x="35846" y="126246"/>
                    <a:pt x="37475" y="121359"/>
                  </a:cubicBezTo>
                  <a:cubicBezTo>
                    <a:pt x="39105" y="117287"/>
                    <a:pt x="40734" y="113214"/>
                    <a:pt x="43993" y="109956"/>
                  </a:cubicBezTo>
                  <a:cubicBezTo>
                    <a:pt x="46437" y="106698"/>
                    <a:pt x="50510" y="103440"/>
                    <a:pt x="53769" y="101811"/>
                  </a:cubicBezTo>
                  <a:cubicBezTo>
                    <a:pt x="57842" y="99368"/>
                    <a:pt x="61916" y="98553"/>
                    <a:pt x="66804" y="98553"/>
                  </a:cubicBezTo>
                  <a:cubicBezTo>
                    <a:pt x="71692" y="98553"/>
                    <a:pt x="76580" y="99368"/>
                    <a:pt x="80653" y="101811"/>
                  </a:cubicBezTo>
                  <a:cubicBezTo>
                    <a:pt x="84727" y="103440"/>
                    <a:pt x="87985" y="106698"/>
                    <a:pt x="90429" y="109956"/>
                  </a:cubicBezTo>
                  <a:cubicBezTo>
                    <a:pt x="92873" y="113214"/>
                    <a:pt x="95317" y="117287"/>
                    <a:pt x="96132" y="121359"/>
                  </a:cubicBezTo>
                  <a:cubicBezTo>
                    <a:pt x="97761" y="125432"/>
                    <a:pt x="97761" y="131133"/>
                    <a:pt x="97761" y="136020"/>
                  </a:cubicBezTo>
                  <a:cubicBezTo>
                    <a:pt x="97761" y="140092"/>
                    <a:pt x="96947" y="146608"/>
                    <a:pt x="96132" y="150681"/>
                  </a:cubicBezTo>
                  <a:cubicBezTo>
                    <a:pt x="94503" y="154753"/>
                    <a:pt x="92873" y="158825"/>
                    <a:pt x="90429" y="162084"/>
                  </a:cubicBezTo>
                  <a:cubicBezTo>
                    <a:pt x="87985" y="165341"/>
                    <a:pt x="84727" y="167785"/>
                    <a:pt x="80653" y="170228"/>
                  </a:cubicBezTo>
                  <a:cubicBezTo>
                    <a:pt x="76580" y="172672"/>
                    <a:pt x="72507" y="173486"/>
                    <a:pt x="66804" y="173486"/>
                  </a:cubicBezTo>
                  <a:cubicBezTo>
                    <a:pt x="61916" y="173486"/>
                    <a:pt x="57842" y="172672"/>
                    <a:pt x="53769" y="170228"/>
                  </a:cubicBezTo>
                  <a:cubicBezTo>
                    <a:pt x="49695" y="167785"/>
                    <a:pt x="46437" y="165341"/>
                    <a:pt x="43993" y="162084"/>
                  </a:cubicBezTo>
                  <a:cubicBezTo>
                    <a:pt x="41549" y="158825"/>
                    <a:pt x="39105" y="154753"/>
                    <a:pt x="37475" y="150681"/>
                  </a:cubicBezTo>
                  <a:cubicBezTo>
                    <a:pt x="35846" y="145794"/>
                    <a:pt x="35031" y="140092"/>
                    <a:pt x="35031" y="136020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24476419-BF69-137F-231B-626A29D1995E}"/>
                </a:ext>
              </a:extLst>
            </p:cNvPr>
            <p:cNvSpPr/>
            <p:nvPr/>
          </p:nvSpPr>
          <p:spPr>
            <a:xfrm>
              <a:off x="3355232" y="5227505"/>
              <a:ext cx="204084" cy="221060"/>
            </a:xfrm>
            <a:custGeom>
              <a:avLst/>
              <a:gdLst>
                <a:gd name="connsiteX0" fmla="*/ 121387 w 125574"/>
                <a:gd name="connsiteY0" fmla="*/ 38281 h 136019"/>
                <a:gd name="connsiteX1" fmla="*/ 108352 w 125574"/>
                <a:gd name="connsiteY1" fmla="*/ 17104 h 136019"/>
                <a:gd name="connsiteX2" fmla="*/ 65174 w 125574"/>
                <a:gd name="connsiteY2" fmla="*/ 0 h 136019"/>
                <a:gd name="connsiteX3" fmla="*/ 18738 w 125574"/>
                <a:gd name="connsiteY3" fmla="*/ 18733 h 136019"/>
                <a:gd name="connsiteX4" fmla="*/ 0 w 125574"/>
                <a:gd name="connsiteY4" fmla="*/ 69232 h 136019"/>
                <a:gd name="connsiteX5" fmla="*/ 18738 w 125574"/>
                <a:gd name="connsiteY5" fmla="*/ 118915 h 136019"/>
                <a:gd name="connsiteX6" fmla="*/ 65989 w 125574"/>
                <a:gd name="connsiteY6" fmla="*/ 136020 h 136019"/>
                <a:gd name="connsiteX7" fmla="*/ 122202 w 125574"/>
                <a:gd name="connsiteY7" fmla="*/ 109956 h 136019"/>
                <a:gd name="connsiteX8" fmla="*/ 97761 w 125574"/>
                <a:gd name="connsiteY8" fmla="*/ 89594 h 136019"/>
                <a:gd name="connsiteX9" fmla="*/ 65989 w 125574"/>
                <a:gd name="connsiteY9" fmla="*/ 105884 h 136019"/>
                <a:gd name="connsiteX10" fmla="*/ 38290 w 125574"/>
                <a:gd name="connsiteY10" fmla="*/ 89594 h 136019"/>
                <a:gd name="connsiteX11" fmla="*/ 35846 w 125574"/>
                <a:gd name="connsiteY11" fmla="*/ 80634 h 136019"/>
                <a:gd name="connsiteX12" fmla="*/ 125461 w 125574"/>
                <a:gd name="connsiteY12" fmla="*/ 80634 h 136019"/>
                <a:gd name="connsiteX13" fmla="*/ 121387 w 125574"/>
                <a:gd name="connsiteY13" fmla="*/ 38281 h 136019"/>
                <a:gd name="connsiteX14" fmla="*/ 35846 w 125574"/>
                <a:gd name="connsiteY14" fmla="*/ 51313 h 136019"/>
                <a:gd name="connsiteX15" fmla="*/ 44807 w 125574"/>
                <a:gd name="connsiteY15" fmla="*/ 35023 h 136019"/>
                <a:gd name="connsiteX16" fmla="*/ 65174 w 125574"/>
                <a:gd name="connsiteY16" fmla="*/ 27693 h 136019"/>
                <a:gd name="connsiteX17" fmla="*/ 76580 w 125574"/>
                <a:gd name="connsiteY17" fmla="*/ 30136 h 136019"/>
                <a:gd name="connsiteX18" fmla="*/ 83912 w 125574"/>
                <a:gd name="connsiteY18" fmla="*/ 35837 h 136019"/>
                <a:gd name="connsiteX19" fmla="*/ 87985 w 125574"/>
                <a:gd name="connsiteY19" fmla="*/ 43982 h 136019"/>
                <a:gd name="connsiteX20" fmla="*/ 89615 w 125574"/>
                <a:gd name="connsiteY20" fmla="*/ 52127 h 136019"/>
                <a:gd name="connsiteX21" fmla="*/ 35846 w 125574"/>
                <a:gd name="connsiteY21" fmla="*/ 52127 h 13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574" h="136019">
                  <a:moveTo>
                    <a:pt x="121387" y="38281"/>
                  </a:moveTo>
                  <a:cubicBezTo>
                    <a:pt x="118128" y="29321"/>
                    <a:pt x="114870" y="22806"/>
                    <a:pt x="108352" y="17104"/>
                  </a:cubicBezTo>
                  <a:cubicBezTo>
                    <a:pt x="92059" y="0"/>
                    <a:pt x="73321" y="0"/>
                    <a:pt x="65174" y="0"/>
                  </a:cubicBezTo>
                  <a:cubicBezTo>
                    <a:pt x="40734" y="0"/>
                    <a:pt x="24440" y="12217"/>
                    <a:pt x="18738" y="18733"/>
                  </a:cubicBezTo>
                  <a:cubicBezTo>
                    <a:pt x="1629" y="35837"/>
                    <a:pt x="0" y="57829"/>
                    <a:pt x="0" y="69232"/>
                  </a:cubicBezTo>
                  <a:cubicBezTo>
                    <a:pt x="0" y="92851"/>
                    <a:pt x="10591" y="111585"/>
                    <a:pt x="18738" y="118915"/>
                  </a:cubicBezTo>
                  <a:cubicBezTo>
                    <a:pt x="30958" y="130318"/>
                    <a:pt x="44807" y="136020"/>
                    <a:pt x="65989" y="136020"/>
                  </a:cubicBezTo>
                  <a:cubicBezTo>
                    <a:pt x="90429" y="136020"/>
                    <a:pt x="108352" y="127875"/>
                    <a:pt x="122202" y="109956"/>
                  </a:cubicBezTo>
                  <a:lnTo>
                    <a:pt x="97761" y="89594"/>
                  </a:lnTo>
                  <a:cubicBezTo>
                    <a:pt x="94503" y="93666"/>
                    <a:pt x="86356" y="105884"/>
                    <a:pt x="65989" y="105884"/>
                  </a:cubicBezTo>
                  <a:cubicBezTo>
                    <a:pt x="48881" y="105884"/>
                    <a:pt x="39919" y="93666"/>
                    <a:pt x="38290" y="89594"/>
                  </a:cubicBezTo>
                  <a:cubicBezTo>
                    <a:pt x="37475" y="87150"/>
                    <a:pt x="35846" y="83078"/>
                    <a:pt x="35846" y="80634"/>
                  </a:cubicBezTo>
                  <a:lnTo>
                    <a:pt x="125461" y="80634"/>
                  </a:lnTo>
                  <a:cubicBezTo>
                    <a:pt x="124646" y="79820"/>
                    <a:pt x="127905" y="58643"/>
                    <a:pt x="121387" y="38281"/>
                  </a:cubicBezTo>
                  <a:moveTo>
                    <a:pt x="35846" y="51313"/>
                  </a:moveTo>
                  <a:cubicBezTo>
                    <a:pt x="36661" y="44797"/>
                    <a:pt x="39919" y="39095"/>
                    <a:pt x="44807" y="35023"/>
                  </a:cubicBezTo>
                  <a:cubicBezTo>
                    <a:pt x="50510" y="30136"/>
                    <a:pt x="57027" y="27693"/>
                    <a:pt x="65174" y="27693"/>
                  </a:cubicBezTo>
                  <a:cubicBezTo>
                    <a:pt x="69248" y="27693"/>
                    <a:pt x="73321" y="28507"/>
                    <a:pt x="76580" y="30136"/>
                  </a:cubicBezTo>
                  <a:cubicBezTo>
                    <a:pt x="79839" y="31765"/>
                    <a:pt x="82283" y="33394"/>
                    <a:pt x="83912" y="35837"/>
                  </a:cubicBezTo>
                  <a:cubicBezTo>
                    <a:pt x="85541" y="38281"/>
                    <a:pt x="87171" y="40724"/>
                    <a:pt x="87985" y="43982"/>
                  </a:cubicBezTo>
                  <a:cubicBezTo>
                    <a:pt x="88800" y="46426"/>
                    <a:pt x="88800" y="49684"/>
                    <a:pt x="89615" y="52127"/>
                  </a:cubicBezTo>
                  <a:lnTo>
                    <a:pt x="35846" y="52127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5A854B4F-A56C-0C07-FF8D-3ACBDDEB8B14}"/>
                </a:ext>
              </a:extLst>
            </p:cNvPr>
            <p:cNvSpPr/>
            <p:nvPr/>
          </p:nvSpPr>
          <p:spPr>
            <a:xfrm>
              <a:off x="2997745" y="5116312"/>
              <a:ext cx="74145" cy="71480"/>
            </a:xfrm>
            <a:custGeom>
              <a:avLst/>
              <a:gdLst>
                <a:gd name="connsiteX0" fmla="*/ 22811 w 45622"/>
                <a:gd name="connsiteY0" fmla="*/ 0 h 43982"/>
                <a:gd name="connsiteX1" fmla="*/ 6518 w 45622"/>
                <a:gd name="connsiteY1" fmla="*/ 6516 h 43982"/>
                <a:gd name="connsiteX2" fmla="*/ 0 w 45622"/>
                <a:gd name="connsiteY2" fmla="*/ 21991 h 43982"/>
                <a:gd name="connsiteX3" fmla="*/ 6518 w 45622"/>
                <a:gd name="connsiteY3" fmla="*/ 37467 h 43982"/>
                <a:gd name="connsiteX4" fmla="*/ 22811 w 45622"/>
                <a:gd name="connsiteY4" fmla="*/ 43983 h 43982"/>
                <a:gd name="connsiteX5" fmla="*/ 39105 w 45622"/>
                <a:gd name="connsiteY5" fmla="*/ 37467 h 43982"/>
                <a:gd name="connsiteX6" fmla="*/ 45622 w 45622"/>
                <a:gd name="connsiteY6" fmla="*/ 21177 h 43982"/>
                <a:gd name="connsiteX7" fmla="*/ 39105 w 45622"/>
                <a:gd name="connsiteY7" fmla="*/ 4887 h 43982"/>
                <a:gd name="connsiteX8" fmla="*/ 22811 w 45622"/>
                <a:gd name="connsiteY8" fmla="*/ 0 h 4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2" h="43982">
                  <a:moveTo>
                    <a:pt x="22811" y="0"/>
                  </a:moveTo>
                  <a:cubicBezTo>
                    <a:pt x="16294" y="0"/>
                    <a:pt x="10591" y="2444"/>
                    <a:pt x="6518" y="6516"/>
                  </a:cubicBezTo>
                  <a:cubicBezTo>
                    <a:pt x="2444" y="10589"/>
                    <a:pt x="0" y="16290"/>
                    <a:pt x="0" y="21991"/>
                  </a:cubicBezTo>
                  <a:cubicBezTo>
                    <a:pt x="0" y="27693"/>
                    <a:pt x="2444" y="33394"/>
                    <a:pt x="6518" y="37467"/>
                  </a:cubicBezTo>
                  <a:cubicBezTo>
                    <a:pt x="10591" y="41539"/>
                    <a:pt x="16294" y="43983"/>
                    <a:pt x="22811" y="43983"/>
                  </a:cubicBezTo>
                  <a:cubicBezTo>
                    <a:pt x="29328" y="43983"/>
                    <a:pt x="35031" y="41539"/>
                    <a:pt x="39105" y="37467"/>
                  </a:cubicBezTo>
                  <a:cubicBezTo>
                    <a:pt x="43993" y="33394"/>
                    <a:pt x="45622" y="27693"/>
                    <a:pt x="45622" y="21177"/>
                  </a:cubicBezTo>
                  <a:cubicBezTo>
                    <a:pt x="45622" y="14661"/>
                    <a:pt x="43178" y="9774"/>
                    <a:pt x="39105" y="4887"/>
                  </a:cubicBezTo>
                  <a:cubicBezTo>
                    <a:pt x="35031" y="2444"/>
                    <a:pt x="29328" y="0"/>
                    <a:pt x="22811" y="0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4A030A9A-AE74-22C4-A7E0-8E1C369583F4}"/>
                </a:ext>
              </a:extLst>
            </p:cNvPr>
            <p:cNvSpPr/>
            <p:nvPr/>
          </p:nvSpPr>
          <p:spPr>
            <a:xfrm>
              <a:off x="3007012" y="5231475"/>
              <a:ext cx="58256" cy="210470"/>
            </a:xfrm>
            <a:custGeom>
              <a:avLst/>
              <a:gdLst>
                <a:gd name="connsiteX0" fmla="*/ 0 w 35845"/>
                <a:gd name="connsiteY0" fmla="*/ 0 h 129503"/>
                <a:gd name="connsiteX1" fmla="*/ 35846 w 35845"/>
                <a:gd name="connsiteY1" fmla="*/ 0 h 129503"/>
                <a:gd name="connsiteX2" fmla="*/ 35846 w 35845"/>
                <a:gd name="connsiteY2" fmla="*/ 129504 h 129503"/>
                <a:gd name="connsiteX3" fmla="*/ 0 w 35845"/>
                <a:gd name="connsiteY3" fmla="*/ 129504 h 1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45" h="129503">
                  <a:moveTo>
                    <a:pt x="0" y="0"/>
                  </a:moveTo>
                  <a:lnTo>
                    <a:pt x="35846" y="0"/>
                  </a:lnTo>
                  <a:lnTo>
                    <a:pt x="35846" y="129504"/>
                  </a:lnTo>
                  <a:lnTo>
                    <a:pt x="0" y="129504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24ED4114-802D-3AAA-581C-FB08096DA65F}"/>
                </a:ext>
              </a:extLst>
            </p:cNvPr>
            <p:cNvSpPr/>
            <p:nvPr/>
          </p:nvSpPr>
          <p:spPr>
            <a:xfrm>
              <a:off x="3102342" y="5117635"/>
              <a:ext cx="217140" cy="332252"/>
            </a:xfrm>
            <a:custGeom>
              <a:avLst/>
              <a:gdLst>
                <a:gd name="connsiteX0" fmla="*/ 97761 w 133607"/>
                <a:gd name="connsiteY0" fmla="*/ 0 h 204436"/>
                <a:gd name="connsiteX1" fmla="*/ 97761 w 133607"/>
                <a:gd name="connsiteY1" fmla="*/ 81449 h 204436"/>
                <a:gd name="connsiteX2" fmla="*/ 87985 w 133607"/>
                <a:gd name="connsiteY2" fmla="*/ 74119 h 204436"/>
                <a:gd name="connsiteX3" fmla="*/ 75765 w 133607"/>
                <a:gd name="connsiteY3" fmla="*/ 69232 h 204436"/>
                <a:gd name="connsiteX4" fmla="*/ 60286 w 133607"/>
                <a:gd name="connsiteY4" fmla="*/ 67603 h 204436"/>
                <a:gd name="connsiteX5" fmla="*/ 35846 w 133607"/>
                <a:gd name="connsiteY5" fmla="*/ 72490 h 204436"/>
                <a:gd name="connsiteX6" fmla="*/ 16294 w 133607"/>
                <a:gd name="connsiteY6" fmla="*/ 86336 h 204436"/>
                <a:gd name="connsiteX7" fmla="*/ 4073 w 133607"/>
                <a:gd name="connsiteY7" fmla="*/ 107513 h 204436"/>
                <a:gd name="connsiteX8" fmla="*/ 0 w 133607"/>
                <a:gd name="connsiteY8" fmla="*/ 135205 h 204436"/>
                <a:gd name="connsiteX9" fmla="*/ 4073 w 133607"/>
                <a:gd name="connsiteY9" fmla="*/ 162898 h 204436"/>
                <a:gd name="connsiteX10" fmla="*/ 16294 w 133607"/>
                <a:gd name="connsiteY10" fmla="*/ 184075 h 204436"/>
                <a:gd name="connsiteX11" fmla="*/ 35846 w 133607"/>
                <a:gd name="connsiteY11" fmla="*/ 198735 h 204436"/>
                <a:gd name="connsiteX12" fmla="*/ 61101 w 133607"/>
                <a:gd name="connsiteY12" fmla="*/ 204437 h 204436"/>
                <a:gd name="connsiteX13" fmla="*/ 86356 w 133607"/>
                <a:gd name="connsiteY13" fmla="*/ 198735 h 204436"/>
                <a:gd name="connsiteX14" fmla="*/ 99391 w 133607"/>
                <a:gd name="connsiteY14" fmla="*/ 188961 h 204436"/>
                <a:gd name="connsiteX15" fmla="*/ 99391 w 133607"/>
                <a:gd name="connsiteY15" fmla="*/ 201179 h 204436"/>
                <a:gd name="connsiteX16" fmla="*/ 133607 w 133607"/>
                <a:gd name="connsiteY16" fmla="*/ 201179 h 204436"/>
                <a:gd name="connsiteX17" fmla="*/ 133607 w 133607"/>
                <a:gd name="connsiteY17" fmla="*/ 815 h 204436"/>
                <a:gd name="connsiteX18" fmla="*/ 97761 w 133607"/>
                <a:gd name="connsiteY18" fmla="*/ 815 h 204436"/>
                <a:gd name="connsiteX19" fmla="*/ 96132 w 133607"/>
                <a:gd name="connsiteY19" fmla="*/ 149866 h 204436"/>
                <a:gd name="connsiteX20" fmla="*/ 89615 w 133607"/>
                <a:gd name="connsiteY20" fmla="*/ 161269 h 204436"/>
                <a:gd name="connsiteX21" fmla="*/ 79838 w 133607"/>
                <a:gd name="connsiteY21" fmla="*/ 169414 h 204436"/>
                <a:gd name="connsiteX22" fmla="*/ 66803 w 133607"/>
                <a:gd name="connsiteY22" fmla="*/ 172672 h 204436"/>
                <a:gd name="connsiteX23" fmla="*/ 52954 w 133607"/>
                <a:gd name="connsiteY23" fmla="*/ 169414 h 204436"/>
                <a:gd name="connsiteX24" fmla="*/ 43178 w 133607"/>
                <a:gd name="connsiteY24" fmla="*/ 161269 h 204436"/>
                <a:gd name="connsiteX25" fmla="*/ 37475 w 133607"/>
                <a:gd name="connsiteY25" fmla="*/ 149866 h 204436"/>
                <a:gd name="connsiteX26" fmla="*/ 35846 w 133607"/>
                <a:gd name="connsiteY26" fmla="*/ 135205 h 204436"/>
                <a:gd name="connsiteX27" fmla="*/ 37475 w 133607"/>
                <a:gd name="connsiteY27" fmla="*/ 120545 h 204436"/>
                <a:gd name="connsiteX28" fmla="*/ 43178 w 133607"/>
                <a:gd name="connsiteY28" fmla="*/ 109142 h 204436"/>
                <a:gd name="connsiteX29" fmla="*/ 52954 w 133607"/>
                <a:gd name="connsiteY29" fmla="*/ 100997 h 204436"/>
                <a:gd name="connsiteX30" fmla="*/ 66803 w 133607"/>
                <a:gd name="connsiteY30" fmla="*/ 97739 h 204436"/>
                <a:gd name="connsiteX31" fmla="*/ 79838 w 133607"/>
                <a:gd name="connsiteY31" fmla="*/ 100997 h 204436"/>
                <a:gd name="connsiteX32" fmla="*/ 89615 w 133607"/>
                <a:gd name="connsiteY32" fmla="*/ 109142 h 204436"/>
                <a:gd name="connsiteX33" fmla="*/ 96132 w 133607"/>
                <a:gd name="connsiteY33" fmla="*/ 120545 h 204436"/>
                <a:gd name="connsiteX34" fmla="*/ 98576 w 133607"/>
                <a:gd name="connsiteY34" fmla="*/ 135205 h 204436"/>
                <a:gd name="connsiteX35" fmla="*/ 96132 w 133607"/>
                <a:gd name="connsiteY35" fmla="*/ 149866 h 20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607" h="204436">
                  <a:moveTo>
                    <a:pt x="97761" y="0"/>
                  </a:moveTo>
                  <a:lnTo>
                    <a:pt x="97761" y="81449"/>
                  </a:lnTo>
                  <a:cubicBezTo>
                    <a:pt x="96947" y="81449"/>
                    <a:pt x="91244" y="75748"/>
                    <a:pt x="87985" y="74119"/>
                  </a:cubicBezTo>
                  <a:cubicBezTo>
                    <a:pt x="84726" y="72490"/>
                    <a:pt x="80653" y="70861"/>
                    <a:pt x="75765" y="69232"/>
                  </a:cubicBezTo>
                  <a:cubicBezTo>
                    <a:pt x="70877" y="67603"/>
                    <a:pt x="65989" y="67603"/>
                    <a:pt x="60286" y="67603"/>
                  </a:cubicBezTo>
                  <a:cubicBezTo>
                    <a:pt x="51325" y="67603"/>
                    <a:pt x="43178" y="69232"/>
                    <a:pt x="35846" y="72490"/>
                  </a:cubicBezTo>
                  <a:cubicBezTo>
                    <a:pt x="28514" y="75748"/>
                    <a:pt x="21996" y="80634"/>
                    <a:pt x="16294" y="86336"/>
                  </a:cubicBezTo>
                  <a:cubicBezTo>
                    <a:pt x="10591" y="92037"/>
                    <a:pt x="6517" y="99368"/>
                    <a:pt x="4073" y="107513"/>
                  </a:cubicBezTo>
                  <a:cubicBezTo>
                    <a:pt x="814" y="115657"/>
                    <a:pt x="0" y="125431"/>
                    <a:pt x="0" y="135205"/>
                  </a:cubicBezTo>
                  <a:cubicBezTo>
                    <a:pt x="0" y="144164"/>
                    <a:pt x="1629" y="154753"/>
                    <a:pt x="4073" y="162898"/>
                  </a:cubicBezTo>
                  <a:cubicBezTo>
                    <a:pt x="6517" y="171043"/>
                    <a:pt x="11405" y="178373"/>
                    <a:pt x="16294" y="184075"/>
                  </a:cubicBezTo>
                  <a:cubicBezTo>
                    <a:pt x="21181" y="189776"/>
                    <a:pt x="27699" y="194663"/>
                    <a:pt x="35846" y="198735"/>
                  </a:cubicBezTo>
                  <a:cubicBezTo>
                    <a:pt x="43178" y="201994"/>
                    <a:pt x="52139" y="204437"/>
                    <a:pt x="61101" y="204437"/>
                  </a:cubicBezTo>
                  <a:cubicBezTo>
                    <a:pt x="70062" y="204437"/>
                    <a:pt x="78209" y="202808"/>
                    <a:pt x="86356" y="198735"/>
                  </a:cubicBezTo>
                  <a:cubicBezTo>
                    <a:pt x="91244" y="196292"/>
                    <a:pt x="96132" y="193034"/>
                    <a:pt x="99391" y="188961"/>
                  </a:cubicBezTo>
                  <a:lnTo>
                    <a:pt x="99391" y="201179"/>
                  </a:lnTo>
                  <a:lnTo>
                    <a:pt x="133607" y="201179"/>
                  </a:lnTo>
                  <a:lnTo>
                    <a:pt x="133607" y="815"/>
                  </a:lnTo>
                  <a:lnTo>
                    <a:pt x="97761" y="815"/>
                  </a:lnTo>
                  <a:close/>
                  <a:moveTo>
                    <a:pt x="96132" y="149866"/>
                  </a:moveTo>
                  <a:cubicBezTo>
                    <a:pt x="94502" y="153938"/>
                    <a:pt x="92873" y="158011"/>
                    <a:pt x="89615" y="161269"/>
                  </a:cubicBezTo>
                  <a:cubicBezTo>
                    <a:pt x="87170" y="164527"/>
                    <a:pt x="83097" y="166971"/>
                    <a:pt x="79838" y="169414"/>
                  </a:cubicBezTo>
                  <a:cubicBezTo>
                    <a:pt x="75765" y="171043"/>
                    <a:pt x="71692" y="172672"/>
                    <a:pt x="66803" y="172672"/>
                  </a:cubicBezTo>
                  <a:cubicBezTo>
                    <a:pt x="61915" y="172672"/>
                    <a:pt x="57027" y="171857"/>
                    <a:pt x="52954" y="169414"/>
                  </a:cubicBezTo>
                  <a:cubicBezTo>
                    <a:pt x="48881" y="166971"/>
                    <a:pt x="45622" y="164527"/>
                    <a:pt x="43178" y="161269"/>
                  </a:cubicBezTo>
                  <a:cubicBezTo>
                    <a:pt x="40734" y="158011"/>
                    <a:pt x="38290" y="153938"/>
                    <a:pt x="37475" y="149866"/>
                  </a:cubicBezTo>
                  <a:cubicBezTo>
                    <a:pt x="35846" y="145794"/>
                    <a:pt x="35846" y="139278"/>
                    <a:pt x="35846" y="135205"/>
                  </a:cubicBezTo>
                  <a:cubicBezTo>
                    <a:pt x="35846" y="131133"/>
                    <a:pt x="36661" y="124617"/>
                    <a:pt x="37475" y="120545"/>
                  </a:cubicBezTo>
                  <a:cubicBezTo>
                    <a:pt x="39104" y="116472"/>
                    <a:pt x="40734" y="112400"/>
                    <a:pt x="43178" y="109142"/>
                  </a:cubicBezTo>
                  <a:cubicBezTo>
                    <a:pt x="45622" y="105884"/>
                    <a:pt x="48881" y="103440"/>
                    <a:pt x="52954" y="100997"/>
                  </a:cubicBezTo>
                  <a:cubicBezTo>
                    <a:pt x="57027" y="99368"/>
                    <a:pt x="61101" y="97739"/>
                    <a:pt x="66803" y="97739"/>
                  </a:cubicBezTo>
                  <a:cubicBezTo>
                    <a:pt x="71692" y="97739"/>
                    <a:pt x="75765" y="98553"/>
                    <a:pt x="79838" y="100997"/>
                  </a:cubicBezTo>
                  <a:cubicBezTo>
                    <a:pt x="83912" y="103440"/>
                    <a:pt x="87170" y="105884"/>
                    <a:pt x="89615" y="109142"/>
                  </a:cubicBezTo>
                  <a:cubicBezTo>
                    <a:pt x="92059" y="112400"/>
                    <a:pt x="94502" y="116472"/>
                    <a:pt x="96132" y="120545"/>
                  </a:cubicBezTo>
                  <a:cubicBezTo>
                    <a:pt x="97761" y="124617"/>
                    <a:pt x="98576" y="131133"/>
                    <a:pt x="98576" y="135205"/>
                  </a:cubicBezTo>
                  <a:cubicBezTo>
                    <a:pt x="98576" y="139278"/>
                    <a:pt x="97761" y="144979"/>
                    <a:pt x="96132" y="149866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40C463DC-080E-B3CA-D332-3FF97431F7D1}"/>
                </a:ext>
              </a:extLst>
            </p:cNvPr>
            <p:cNvSpPr/>
            <p:nvPr/>
          </p:nvSpPr>
          <p:spPr>
            <a:xfrm>
              <a:off x="2521097" y="5227505"/>
              <a:ext cx="188011" cy="214442"/>
            </a:xfrm>
            <a:custGeom>
              <a:avLst/>
              <a:gdLst>
                <a:gd name="connsiteX0" fmla="*/ 112426 w 115684"/>
                <a:gd name="connsiteY0" fmla="*/ 31765 h 131947"/>
                <a:gd name="connsiteX1" fmla="*/ 104279 w 115684"/>
                <a:gd name="connsiteY1" fmla="*/ 15475 h 131947"/>
                <a:gd name="connsiteX2" fmla="*/ 89615 w 115684"/>
                <a:gd name="connsiteY2" fmla="*/ 4072 h 131947"/>
                <a:gd name="connsiteX3" fmla="*/ 68433 w 115684"/>
                <a:gd name="connsiteY3" fmla="*/ 0 h 131947"/>
                <a:gd name="connsiteX4" fmla="*/ 43993 w 115684"/>
                <a:gd name="connsiteY4" fmla="*/ 7330 h 131947"/>
                <a:gd name="connsiteX5" fmla="*/ 34217 w 115684"/>
                <a:gd name="connsiteY5" fmla="*/ 16290 h 131947"/>
                <a:gd name="connsiteX6" fmla="*/ 34217 w 115684"/>
                <a:gd name="connsiteY6" fmla="*/ 2443 h 131947"/>
                <a:gd name="connsiteX7" fmla="*/ 0 w 115684"/>
                <a:gd name="connsiteY7" fmla="*/ 2443 h 131947"/>
                <a:gd name="connsiteX8" fmla="*/ 0 w 115684"/>
                <a:gd name="connsiteY8" fmla="*/ 131947 h 131947"/>
                <a:gd name="connsiteX9" fmla="*/ 35846 w 115684"/>
                <a:gd name="connsiteY9" fmla="*/ 131947 h 131947"/>
                <a:gd name="connsiteX10" fmla="*/ 35846 w 115684"/>
                <a:gd name="connsiteY10" fmla="*/ 59458 h 131947"/>
                <a:gd name="connsiteX11" fmla="*/ 37475 w 115684"/>
                <a:gd name="connsiteY11" fmla="*/ 48055 h 131947"/>
                <a:gd name="connsiteX12" fmla="*/ 42363 w 115684"/>
                <a:gd name="connsiteY12" fmla="*/ 38281 h 131947"/>
                <a:gd name="connsiteX13" fmla="*/ 49695 w 115684"/>
                <a:gd name="connsiteY13" fmla="*/ 31765 h 131947"/>
                <a:gd name="connsiteX14" fmla="*/ 60286 w 115684"/>
                <a:gd name="connsiteY14" fmla="*/ 29321 h 131947"/>
                <a:gd name="connsiteX15" fmla="*/ 70062 w 115684"/>
                <a:gd name="connsiteY15" fmla="*/ 31765 h 131947"/>
                <a:gd name="connsiteX16" fmla="*/ 75765 w 115684"/>
                <a:gd name="connsiteY16" fmla="*/ 38281 h 131947"/>
                <a:gd name="connsiteX17" fmla="*/ 79024 w 115684"/>
                <a:gd name="connsiteY17" fmla="*/ 47240 h 131947"/>
                <a:gd name="connsiteX18" fmla="*/ 79839 w 115684"/>
                <a:gd name="connsiteY18" fmla="*/ 57829 h 131947"/>
                <a:gd name="connsiteX19" fmla="*/ 79839 w 115684"/>
                <a:gd name="connsiteY19" fmla="*/ 130318 h 131947"/>
                <a:gd name="connsiteX20" fmla="*/ 115684 w 115684"/>
                <a:gd name="connsiteY20" fmla="*/ 130318 h 131947"/>
                <a:gd name="connsiteX21" fmla="*/ 115684 w 115684"/>
                <a:gd name="connsiteY21" fmla="*/ 48869 h 131947"/>
                <a:gd name="connsiteX22" fmla="*/ 112426 w 115684"/>
                <a:gd name="connsiteY22" fmla="*/ 31765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684" h="131947">
                  <a:moveTo>
                    <a:pt x="112426" y="31765"/>
                  </a:moveTo>
                  <a:cubicBezTo>
                    <a:pt x="110796" y="25249"/>
                    <a:pt x="107538" y="19548"/>
                    <a:pt x="104279" y="15475"/>
                  </a:cubicBezTo>
                  <a:cubicBezTo>
                    <a:pt x="100206" y="10588"/>
                    <a:pt x="95317" y="6516"/>
                    <a:pt x="89615" y="4072"/>
                  </a:cubicBezTo>
                  <a:cubicBezTo>
                    <a:pt x="83912" y="814"/>
                    <a:pt x="76580" y="0"/>
                    <a:pt x="68433" y="0"/>
                  </a:cubicBezTo>
                  <a:cubicBezTo>
                    <a:pt x="58657" y="0"/>
                    <a:pt x="50510" y="2443"/>
                    <a:pt x="43993" y="7330"/>
                  </a:cubicBezTo>
                  <a:cubicBezTo>
                    <a:pt x="39919" y="9774"/>
                    <a:pt x="37475" y="13032"/>
                    <a:pt x="34217" y="16290"/>
                  </a:cubicBezTo>
                  <a:lnTo>
                    <a:pt x="34217" y="2443"/>
                  </a:lnTo>
                  <a:lnTo>
                    <a:pt x="0" y="2443"/>
                  </a:lnTo>
                  <a:lnTo>
                    <a:pt x="0" y="131947"/>
                  </a:lnTo>
                  <a:lnTo>
                    <a:pt x="35846" y="131947"/>
                  </a:lnTo>
                  <a:lnTo>
                    <a:pt x="35846" y="59458"/>
                  </a:lnTo>
                  <a:cubicBezTo>
                    <a:pt x="35846" y="55385"/>
                    <a:pt x="36661" y="52127"/>
                    <a:pt x="37475" y="48055"/>
                  </a:cubicBezTo>
                  <a:cubicBezTo>
                    <a:pt x="38290" y="44797"/>
                    <a:pt x="39919" y="41539"/>
                    <a:pt x="42363" y="38281"/>
                  </a:cubicBezTo>
                  <a:cubicBezTo>
                    <a:pt x="43993" y="35837"/>
                    <a:pt x="46437" y="33394"/>
                    <a:pt x="49695" y="31765"/>
                  </a:cubicBezTo>
                  <a:cubicBezTo>
                    <a:pt x="52954" y="30136"/>
                    <a:pt x="56213" y="29321"/>
                    <a:pt x="60286" y="29321"/>
                  </a:cubicBezTo>
                  <a:cubicBezTo>
                    <a:pt x="64360" y="29321"/>
                    <a:pt x="67618" y="30136"/>
                    <a:pt x="70062" y="31765"/>
                  </a:cubicBezTo>
                  <a:cubicBezTo>
                    <a:pt x="72507" y="33394"/>
                    <a:pt x="74136" y="35837"/>
                    <a:pt x="75765" y="38281"/>
                  </a:cubicBezTo>
                  <a:cubicBezTo>
                    <a:pt x="77394" y="40724"/>
                    <a:pt x="78209" y="43982"/>
                    <a:pt x="79024" y="47240"/>
                  </a:cubicBezTo>
                  <a:cubicBezTo>
                    <a:pt x="79839" y="51313"/>
                    <a:pt x="79839" y="54571"/>
                    <a:pt x="79839" y="57829"/>
                  </a:cubicBezTo>
                  <a:lnTo>
                    <a:pt x="79839" y="130318"/>
                  </a:lnTo>
                  <a:lnTo>
                    <a:pt x="115684" y="130318"/>
                  </a:lnTo>
                  <a:lnTo>
                    <a:pt x="115684" y="48869"/>
                  </a:lnTo>
                  <a:cubicBezTo>
                    <a:pt x="114870" y="44797"/>
                    <a:pt x="114055" y="38281"/>
                    <a:pt x="112426" y="31765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845F616-166B-A207-6913-396E9DC64061}"/>
                </a:ext>
              </a:extLst>
            </p:cNvPr>
            <p:cNvSpPr/>
            <p:nvPr/>
          </p:nvSpPr>
          <p:spPr>
            <a:xfrm>
              <a:off x="2141101" y="5117635"/>
              <a:ext cx="112541" cy="325634"/>
            </a:xfrm>
            <a:custGeom>
              <a:avLst/>
              <a:gdLst>
                <a:gd name="connsiteX0" fmla="*/ 35846 w 69247"/>
                <a:gd name="connsiteY0" fmla="*/ 168599 h 200364"/>
                <a:gd name="connsiteX1" fmla="*/ 35846 w 69247"/>
                <a:gd name="connsiteY1" fmla="*/ 0 h 200364"/>
                <a:gd name="connsiteX2" fmla="*/ 0 w 69247"/>
                <a:gd name="connsiteY2" fmla="*/ 0 h 200364"/>
                <a:gd name="connsiteX3" fmla="*/ 0 w 69247"/>
                <a:gd name="connsiteY3" fmla="*/ 0 h 200364"/>
                <a:gd name="connsiteX4" fmla="*/ 0 w 69247"/>
                <a:gd name="connsiteY4" fmla="*/ 0 h 200364"/>
                <a:gd name="connsiteX5" fmla="*/ 0 w 69247"/>
                <a:gd name="connsiteY5" fmla="*/ 199550 h 200364"/>
                <a:gd name="connsiteX6" fmla="*/ 0 w 69247"/>
                <a:gd name="connsiteY6" fmla="*/ 199550 h 200364"/>
                <a:gd name="connsiteX7" fmla="*/ 0 w 69247"/>
                <a:gd name="connsiteY7" fmla="*/ 200364 h 200364"/>
                <a:gd name="connsiteX8" fmla="*/ 69248 w 69247"/>
                <a:gd name="connsiteY8" fmla="*/ 199550 h 200364"/>
                <a:gd name="connsiteX9" fmla="*/ 69248 w 69247"/>
                <a:gd name="connsiteY9" fmla="*/ 199550 h 200364"/>
                <a:gd name="connsiteX10" fmla="*/ 69248 w 69247"/>
                <a:gd name="connsiteY10" fmla="*/ 168599 h 20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47" h="200364">
                  <a:moveTo>
                    <a:pt x="35846" y="168599"/>
                  </a:moveTo>
                  <a:lnTo>
                    <a:pt x="358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9550"/>
                  </a:lnTo>
                  <a:lnTo>
                    <a:pt x="0" y="199550"/>
                  </a:lnTo>
                  <a:lnTo>
                    <a:pt x="0" y="200364"/>
                  </a:lnTo>
                  <a:lnTo>
                    <a:pt x="69248" y="199550"/>
                  </a:lnTo>
                  <a:lnTo>
                    <a:pt x="69248" y="199550"/>
                  </a:lnTo>
                  <a:lnTo>
                    <a:pt x="69248" y="168599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3678733-5E8B-167A-288F-CFCEBDA460CC}"/>
                </a:ext>
              </a:extLst>
            </p:cNvPr>
            <p:cNvSpPr/>
            <p:nvPr/>
          </p:nvSpPr>
          <p:spPr>
            <a:xfrm>
              <a:off x="3556483" y="5092485"/>
              <a:ext cx="164179" cy="164140"/>
            </a:xfrm>
            <a:custGeom>
              <a:avLst/>
              <a:gdLst>
                <a:gd name="connsiteX0" fmla="*/ 50510 w 101020"/>
                <a:gd name="connsiteY0" fmla="*/ 0 h 100996"/>
                <a:gd name="connsiteX1" fmla="*/ 0 w 101020"/>
                <a:gd name="connsiteY1" fmla="*/ 50498 h 100996"/>
                <a:gd name="connsiteX2" fmla="*/ 50510 w 101020"/>
                <a:gd name="connsiteY2" fmla="*/ 100997 h 100996"/>
                <a:gd name="connsiteX3" fmla="*/ 101020 w 101020"/>
                <a:gd name="connsiteY3" fmla="*/ 50498 h 100996"/>
                <a:gd name="connsiteX4" fmla="*/ 50510 w 101020"/>
                <a:gd name="connsiteY4" fmla="*/ 0 h 100996"/>
                <a:gd name="connsiteX5" fmla="*/ 50510 w 101020"/>
                <a:gd name="connsiteY5" fmla="*/ 86336 h 100996"/>
                <a:gd name="connsiteX6" fmla="*/ 14664 w 101020"/>
                <a:gd name="connsiteY6" fmla="*/ 50498 h 100996"/>
                <a:gd name="connsiteX7" fmla="*/ 43178 w 101020"/>
                <a:gd name="connsiteY7" fmla="*/ 15475 h 100996"/>
                <a:gd name="connsiteX8" fmla="*/ 43178 w 101020"/>
                <a:gd name="connsiteY8" fmla="*/ 57829 h 100996"/>
                <a:gd name="connsiteX9" fmla="*/ 71692 w 101020"/>
                <a:gd name="connsiteY9" fmla="*/ 57829 h 100996"/>
                <a:gd name="connsiteX10" fmla="*/ 71692 w 101020"/>
                <a:gd name="connsiteY10" fmla="*/ 43168 h 100996"/>
                <a:gd name="connsiteX11" fmla="*/ 57027 w 101020"/>
                <a:gd name="connsiteY11" fmla="*/ 43168 h 100996"/>
                <a:gd name="connsiteX12" fmla="*/ 57027 w 101020"/>
                <a:gd name="connsiteY12" fmla="*/ 14661 h 100996"/>
                <a:gd name="connsiteX13" fmla="*/ 85541 w 101020"/>
                <a:gd name="connsiteY13" fmla="*/ 49684 h 100996"/>
                <a:gd name="connsiteX14" fmla="*/ 50510 w 101020"/>
                <a:gd name="connsiteY14" fmla="*/ 86336 h 10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020" h="100996">
                  <a:moveTo>
                    <a:pt x="50510" y="0"/>
                  </a:moveTo>
                  <a:cubicBezTo>
                    <a:pt x="22811" y="0"/>
                    <a:pt x="0" y="22806"/>
                    <a:pt x="0" y="50498"/>
                  </a:cubicBezTo>
                  <a:cubicBezTo>
                    <a:pt x="0" y="78191"/>
                    <a:pt x="22811" y="100997"/>
                    <a:pt x="50510" y="100997"/>
                  </a:cubicBezTo>
                  <a:cubicBezTo>
                    <a:pt x="78209" y="100997"/>
                    <a:pt x="101020" y="78191"/>
                    <a:pt x="101020" y="50498"/>
                  </a:cubicBezTo>
                  <a:cubicBezTo>
                    <a:pt x="101020" y="22806"/>
                    <a:pt x="78209" y="0"/>
                    <a:pt x="50510" y="0"/>
                  </a:cubicBezTo>
                  <a:moveTo>
                    <a:pt x="50510" y="86336"/>
                  </a:moveTo>
                  <a:cubicBezTo>
                    <a:pt x="30958" y="86336"/>
                    <a:pt x="14664" y="70046"/>
                    <a:pt x="14664" y="50498"/>
                  </a:cubicBezTo>
                  <a:cubicBezTo>
                    <a:pt x="14664" y="33394"/>
                    <a:pt x="26884" y="18733"/>
                    <a:pt x="43178" y="15475"/>
                  </a:cubicBezTo>
                  <a:lnTo>
                    <a:pt x="43178" y="57829"/>
                  </a:lnTo>
                  <a:lnTo>
                    <a:pt x="71692" y="57829"/>
                  </a:lnTo>
                  <a:lnTo>
                    <a:pt x="71692" y="43168"/>
                  </a:lnTo>
                  <a:lnTo>
                    <a:pt x="57027" y="43168"/>
                  </a:lnTo>
                  <a:lnTo>
                    <a:pt x="57027" y="14661"/>
                  </a:lnTo>
                  <a:cubicBezTo>
                    <a:pt x="73321" y="17919"/>
                    <a:pt x="85541" y="32580"/>
                    <a:pt x="85541" y="49684"/>
                  </a:cubicBezTo>
                  <a:cubicBezTo>
                    <a:pt x="86356" y="70046"/>
                    <a:pt x="70062" y="86336"/>
                    <a:pt x="50510" y="86336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0760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783653D-5C7D-9712-B2E1-54DAF1676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45304" y="987425"/>
            <a:ext cx="701008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59CC60-EE71-85A4-255F-DC735F98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14F-6FCC-A94A-97D5-A20B17DA4AB7}" type="datetime1">
              <a:rPr lang="es-ES" smtClean="0"/>
              <a:t>23/04/2024</a:t>
            </a:fld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B4263A-A97D-847B-4D7E-B9064F2D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1D640C-8D2A-4A81-93DF-21C8B30C4E64}"/>
              </a:ext>
            </a:extLst>
          </p:cNvPr>
          <p:cNvSpPr/>
          <p:nvPr userDrawn="1"/>
        </p:nvSpPr>
        <p:spPr>
          <a:xfrm rot="5400000">
            <a:off x="-1543431" y="1953260"/>
            <a:ext cx="6858000" cy="2951480"/>
          </a:xfrm>
          <a:prstGeom prst="rect">
            <a:avLst/>
          </a:prstGeom>
          <a:solidFill>
            <a:srgbClr val="F2E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4DE45F6-FFE1-FC83-2CB2-A3D9DFFBE2C6}"/>
              </a:ext>
            </a:extLst>
          </p:cNvPr>
          <p:cNvGrpSpPr/>
          <p:nvPr userDrawn="1"/>
        </p:nvGrpSpPr>
        <p:grpSpPr>
          <a:xfrm>
            <a:off x="825318" y="6311900"/>
            <a:ext cx="1579561" cy="357404"/>
            <a:chOff x="2141101" y="5092485"/>
            <a:chExt cx="1579561" cy="357404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1B81D6A7-F279-F5E1-136C-E1F3480FA711}"/>
                </a:ext>
              </a:extLst>
            </p:cNvPr>
            <p:cNvSpPr/>
            <p:nvPr/>
          </p:nvSpPr>
          <p:spPr>
            <a:xfrm>
              <a:off x="2258939" y="5227505"/>
              <a:ext cx="217140" cy="222384"/>
            </a:xfrm>
            <a:custGeom>
              <a:avLst/>
              <a:gdLst>
                <a:gd name="connsiteX0" fmla="*/ 97761 w 133607"/>
                <a:gd name="connsiteY0" fmla="*/ 2443 h 136834"/>
                <a:gd name="connsiteX1" fmla="*/ 97761 w 133607"/>
                <a:gd name="connsiteY1" fmla="*/ 13846 h 136834"/>
                <a:gd name="connsiteX2" fmla="*/ 87985 w 133607"/>
                <a:gd name="connsiteY2" fmla="*/ 6516 h 136834"/>
                <a:gd name="connsiteX3" fmla="*/ 75765 w 133607"/>
                <a:gd name="connsiteY3" fmla="*/ 1629 h 136834"/>
                <a:gd name="connsiteX4" fmla="*/ 60286 w 133607"/>
                <a:gd name="connsiteY4" fmla="*/ 0 h 136834"/>
                <a:gd name="connsiteX5" fmla="*/ 35846 w 133607"/>
                <a:gd name="connsiteY5" fmla="*/ 4887 h 136834"/>
                <a:gd name="connsiteX6" fmla="*/ 16294 w 133607"/>
                <a:gd name="connsiteY6" fmla="*/ 18733 h 136834"/>
                <a:gd name="connsiteX7" fmla="*/ 4073 w 133607"/>
                <a:gd name="connsiteY7" fmla="*/ 39910 h 136834"/>
                <a:gd name="connsiteX8" fmla="*/ 0 w 133607"/>
                <a:gd name="connsiteY8" fmla="*/ 67603 h 136834"/>
                <a:gd name="connsiteX9" fmla="*/ 4073 w 133607"/>
                <a:gd name="connsiteY9" fmla="*/ 95295 h 136834"/>
                <a:gd name="connsiteX10" fmla="*/ 16294 w 133607"/>
                <a:gd name="connsiteY10" fmla="*/ 116472 h 136834"/>
                <a:gd name="connsiteX11" fmla="*/ 35846 w 133607"/>
                <a:gd name="connsiteY11" fmla="*/ 131133 h 136834"/>
                <a:gd name="connsiteX12" fmla="*/ 61101 w 133607"/>
                <a:gd name="connsiteY12" fmla="*/ 136834 h 136834"/>
                <a:gd name="connsiteX13" fmla="*/ 86356 w 133607"/>
                <a:gd name="connsiteY13" fmla="*/ 131133 h 136834"/>
                <a:gd name="connsiteX14" fmla="*/ 99391 w 133607"/>
                <a:gd name="connsiteY14" fmla="*/ 121359 h 136834"/>
                <a:gd name="connsiteX15" fmla="*/ 99391 w 133607"/>
                <a:gd name="connsiteY15" fmla="*/ 133576 h 136834"/>
                <a:gd name="connsiteX16" fmla="*/ 133607 w 133607"/>
                <a:gd name="connsiteY16" fmla="*/ 133576 h 136834"/>
                <a:gd name="connsiteX17" fmla="*/ 133607 w 133607"/>
                <a:gd name="connsiteY17" fmla="*/ 2443 h 136834"/>
                <a:gd name="connsiteX18" fmla="*/ 97761 w 133607"/>
                <a:gd name="connsiteY18" fmla="*/ 2443 h 136834"/>
                <a:gd name="connsiteX19" fmla="*/ 96947 w 133607"/>
                <a:gd name="connsiteY19" fmla="*/ 82263 h 136834"/>
                <a:gd name="connsiteX20" fmla="*/ 90429 w 133607"/>
                <a:gd name="connsiteY20" fmla="*/ 93666 h 136834"/>
                <a:gd name="connsiteX21" fmla="*/ 80653 w 133607"/>
                <a:gd name="connsiteY21" fmla="*/ 101811 h 136834"/>
                <a:gd name="connsiteX22" fmla="*/ 67618 w 133607"/>
                <a:gd name="connsiteY22" fmla="*/ 105069 h 136834"/>
                <a:gd name="connsiteX23" fmla="*/ 53769 w 133607"/>
                <a:gd name="connsiteY23" fmla="*/ 101811 h 136834"/>
                <a:gd name="connsiteX24" fmla="*/ 43993 w 133607"/>
                <a:gd name="connsiteY24" fmla="*/ 93666 h 136834"/>
                <a:gd name="connsiteX25" fmla="*/ 38290 w 133607"/>
                <a:gd name="connsiteY25" fmla="*/ 82263 h 136834"/>
                <a:gd name="connsiteX26" fmla="*/ 36661 w 133607"/>
                <a:gd name="connsiteY26" fmla="*/ 67603 h 136834"/>
                <a:gd name="connsiteX27" fmla="*/ 38290 w 133607"/>
                <a:gd name="connsiteY27" fmla="*/ 52942 h 136834"/>
                <a:gd name="connsiteX28" fmla="*/ 43993 w 133607"/>
                <a:gd name="connsiteY28" fmla="*/ 41539 h 136834"/>
                <a:gd name="connsiteX29" fmla="*/ 53769 w 133607"/>
                <a:gd name="connsiteY29" fmla="*/ 33394 h 136834"/>
                <a:gd name="connsiteX30" fmla="*/ 67618 w 133607"/>
                <a:gd name="connsiteY30" fmla="*/ 30136 h 136834"/>
                <a:gd name="connsiteX31" fmla="*/ 80653 w 133607"/>
                <a:gd name="connsiteY31" fmla="*/ 33394 h 136834"/>
                <a:gd name="connsiteX32" fmla="*/ 90429 w 133607"/>
                <a:gd name="connsiteY32" fmla="*/ 41539 h 136834"/>
                <a:gd name="connsiteX33" fmla="*/ 96947 w 133607"/>
                <a:gd name="connsiteY33" fmla="*/ 52942 h 136834"/>
                <a:gd name="connsiteX34" fmla="*/ 99391 w 133607"/>
                <a:gd name="connsiteY34" fmla="*/ 67603 h 136834"/>
                <a:gd name="connsiteX35" fmla="*/ 96947 w 133607"/>
                <a:gd name="connsiteY35" fmla="*/ 82263 h 13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607" h="136834">
                  <a:moveTo>
                    <a:pt x="97761" y="2443"/>
                  </a:moveTo>
                  <a:lnTo>
                    <a:pt x="97761" y="13846"/>
                  </a:lnTo>
                  <a:cubicBezTo>
                    <a:pt x="96132" y="12217"/>
                    <a:pt x="92873" y="8959"/>
                    <a:pt x="87985" y="6516"/>
                  </a:cubicBezTo>
                  <a:cubicBezTo>
                    <a:pt x="84726" y="4072"/>
                    <a:pt x="80653" y="3258"/>
                    <a:pt x="75765" y="1629"/>
                  </a:cubicBezTo>
                  <a:cubicBezTo>
                    <a:pt x="70877" y="0"/>
                    <a:pt x="65989" y="0"/>
                    <a:pt x="60286" y="0"/>
                  </a:cubicBezTo>
                  <a:cubicBezTo>
                    <a:pt x="51325" y="0"/>
                    <a:pt x="43178" y="1629"/>
                    <a:pt x="35846" y="4887"/>
                  </a:cubicBezTo>
                  <a:cubicBezTo>
                    <a:pt x="28514" y="8145"/>
                    <a:pt x="21996" y="13032"/>
                    <a:pt x="16294" y="18733"/>
                  </a:cubicBezTo>
                  <a:cubicBezTo>
                    <a:pt x="10591" y="24435"/>
                    <a:pt x="6517" y="31765"/>
                    <a:pt x="4073" y="39910"/>
                  </a:cubicBezTo>
                  <a:cubicBezTo>
                    <a:pt x="815" y="48055"/>
                    <a:pt x="0" y="57829"/>
                    <a:pt x="0" y="67603"/>
                  </a:cubicBezTo>
                  <a:cubicBezTo>
                    <a:pt x="0" y="76562"/>
                    <a:pt x="1629" y="87150"/>
                    <a:pt x="4073" y="95295"/>
                  </a:cubicBezTo>
                  <a:cubicBezTo>
                    <a:pt x="6517" y="103440"/>
                    <a:pt x="11405" y="110770"/>
                    <a:pt x="16294" y="116472"/>
                  </a:cubicBezTo>
                  <a:cubicBezTo>
                    <a:pt x="21182" y="122173"/>
                    <a:pt x="27699" y="127060"/>
                    <a:pt x="35846" y="131133"/>
                  </a:cubicBezTo>
                  <a:cubicBezTo>
                    <a:pt x="43178" y="134391"/>
                    <a:pt x="52139" y="136834"/>
                    <a:pt x="61101" y="136834"/>
                  </a:cubicBezTo>
                  <a:cubicBezTo>
                    <a:pt x="70062" y="136834"/>
                    <a:pt x="78209" y="135205"/>
                    <a:pt x="86356" y="131133"/>
                  </a:cubicBezTo>
                  <a:cubicBezTo>
                    <a:pt x="91244" y="128689"/>
                    <a:pt x="96132" y="125431"/>
                    <a:pt x="99391" y="121359"/>
                  </a:cubicBezTo>
                  <a:lnTo>
                    <a:pt x="99391" y="133576"/>
                  </a:lnTo>
                  <a:lnTo>
                    <a:pt x="133607" y="133576"/>
                  </a:lnTo>
                  <a:lnTo>
                    <a:pt x="133607" y="2443"/>
                  </a:lnTo>
                  <a:lnTo>
                    <a:pt x="97761" y="2443"/>
                  </a:lnTo>
                  <a:close/>
                  <a:moveTo>
                    <a:pt x="96947" y="82263"/>
                  </a:moveTo>
                  <a:cubicBezTo>
                    <a:pt x="95317" y="86336"/>
                    <a:pt x="93688" y="90408"/>
                    <a:pt x="90429" y="93666"/>
                  </a:cubicBezTo>
                  <a:cubicBezTo>
                    <a:pt x="87985" y="96924"/>
                    <a:pt x="83912" y="99368"/>
                    <a:pt x="80653" y="101811"/>
                  </a:cubicBezTo>
                  <a:cubicBezTo>
                    <a:pt x="76580" y="103440"/>
                    <a:pt x="72506" y="105069"/>
                    <a:pt x="67618" y="105069"/>
                  </a:cubicBezTo>
                  <a:cubicBezTo>
                    <a:pt x="62730" y="105069"/>
                    <a:pt x="57842" y="104255"/>
                    <a:pt x="53769" y="101811"/>
                  </a:cubicBezTo>
                  <a:cubicBezTo>
                    <a:pt x="49695" y="99368"/>
                    <a:pt x="46437" y="96924"/>
                    <a:pt x="43993" y="93666"/>
                  </a:cubicBezTo>
                  <a:cubicBezTo>
                    <a:pt x="41549" y="90408"/>
                    <a:pt x="39104" y="86336"/>
                    <a:pt x="38290" y="82263"/>
                  </a:cubicBezTo>
                  <a:cubicBezTo>
                    <a:pt x="36661" y="78191"/>
                    <a:pt x="36661" y="71675"/>
                    <a:pt x="36661" y="67603"/>
                  </a:cubicBezTo>
                  <a:cubicBezTo>
                    <a:pt x="36661" y="63530"/>
                    <a:pt x="37475" y="57014"/>
                    <a:pt x="38290" y="52942"/>
                  </a:cubicBezTo>
                  <a:cubicBezTo>
                    <a:pt x="39919" y="48869"/>
                    <a:pt x="41549" y="44797"/>
                    <a:pt x="43993" y="41539"/>
                  </a:cubicBezTo>
                  <a:cubicBezTo>
                    <a:pt x="46437" y="38281"/>
                    <a:pt x="49695" y="35837"/>
                    <a:pt x="53769" y="33394"/>
                  </a:cubicBezTo>
                  <a:cubicBezTo>
                    <a:pt x="57842" y="31765"/>
                    <a:pt x="61916" y="30136"/>
                    <a:pt x="67618" y="30136"/>
                  </a:cubicBezTo>
                  <a:cubicBezTo>
                    <a:pt x="72506" y="30136"/>
                    <a:pt x="76580" y="30950"/>
                    <a:pt x="80653" y="33394"/>
                  </a:cubicBezTo>
                  <a:cubicBezTo>
                    <a:pt x="84726" y="35837"/>
                    <a:pt x="87985" y="38281"/>
                    <a:pt x="90429" y="41539"/>
                  </a:cubicBezTo>
                  <a:cubicBezTo>
                    <a:pt x="92873" y="44797"/>
                    <a:pt x="95317" y="48869"/>
                    <a:pt x="96947" y="52942"/>
                  </a:cubicBezTo>
                  <a:cubicBezTo>
                    <a:pt x="98576" y="57014"/>
                    <a:pt x="99391" y="63530"/>
                    <a:pt x="99391" y="67603"/>
                  </a:cubicBezTo>
                  <a:cubicBezTo>
                    <a:pt x="99391" y="71675"/>
                    <a:pt x="98576" y="77376"/>
                    <a:pt x="96947" y="82263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E5B3B5B2-97DB-A137-6CD8-ED2A3C4AD5A6}"/>
                </a:ext>
              </a:extLst>
            </p:cNvPr>
            <p:cNvSpPr/>
            <p:nvPr/>
          </p:nvSpPr>
          <p:spPr>
            <a:xfrm>
              <a:off x="2752800" y="5116312"/>
              <a:ext cx="217140" cy="332254"/>
            </a:xfrm>
            <a:custGeom>
              <a:avLst/>
              <a:gdLst>
                <a:gd name="connsiteX0" fmla="*/ 0 w 133607"/>
                <a:gd name="connsiteY0" fmla="*/ 815 h 204437"/>
                <a:gd name="connsiteX1" fmla="*/ 0 w 133607"/>
                <a:gd name="connsiteY1" fmla="*/ 201179 h 204437"/>
                <a:gd name="connsiteX2" fmla="*/ 34217 w 133607"/>
                <a:gd name="connsiteY2" fmla="*/ 201179 h 204437"/>
                <a:gd name="connsiteX3" fmla="*/ 34217 w 133607"/>
                <a:gd name="connsiteY3" fmla="*/ 188962 h 204437"/>
                <a:gd name="connsiteX4" fmla="*/ 47251 w 133607"/>
                <a:gd name="connsiteY4" fmla="*/ 198736 h 204437"/>
                <a:gd name="connsiteX5" fmla="*/ 72507 w 133607"/>
                <a:gd name="connsiteY5" fmla="*/ 204437 h 204437"/>
                <a:gd name="connsiteX6" fmla="*/ 97761 w 133607"/>
                <a:gd name="connsiteY6" fmla="*/ 198736 h 204437"/>
                <a:gd name="connsiteX7" fmla="*/ 117314 w 133607"/>
                <a:gd name="connsiteY7" fmla="*/ 184075 h 204437"/>
                <a:gd name="connsiteX8" fmla="*/ 129534 w 133607"/>
                <a:gd name="connsiteY8" fmla="*/ 162898 h 204437"/>
                <a:gd name="connsiteX9" fmla="*/ 133607 w 133607"/>
                <a:gd name="connsiteY9" fmla="*/ 135206 h 204437"/>
                <a:gd name="connsiteX10" fmla="*/ 129534 w 133607"/>
                <a:gd name="connsiteY10" fmla="*/ 107513 h 204437"/>
                <a:gd name="connsiteX11" fmla="*/ 117314 w 133607"/>
                <a:gd name="connsiteY11" fmla="*/ 86336 h 204437"/>
                <a:gd name="connsiteX12" fmla="*/ 97761 w 133607"/>
                <a:gd name="connsiteY12" fmla="*/ 72490 h 204437"/>
                <a:gd name="connsiteX13" fmla="*/ 73321 w 133607"/>
                <a:gd name="connsiteY13" fmla="*/ 67603 h 204437"/>
                <a:gd name="connsiteX14" fmla="*/ 57842 w 133607"/>
                <a:gd name="connsiteY14" fmla="*/ 69232 h 204437"/>
                <a:gd name="connsiteX15" fmla="*/ 45622 w 133607"/>
                <a:gd name="connsiteY15" fmla="*/ 74119 h 204437"/>
                <a:gd name="connsiteX16" fmla="*/ 35846 w 133607"/>
                <a:gd name="connsiteY16" fmla="*/ 81449 h 204437"/>
                <a:gd name="connsiteX17" fmla="*/ 35846 w 133607"/>
                <a:gd name="connsiteY17" fmla="*/ 0 h 204437"/>
                <a:gd name="connsiteX18" fmla="*/ 0 w 133607"/>
                <a:gd name="connsiteY18" fmla="*/ 0 h 204437"/>
                <a:gd name="connsiteX19" fmla="*/ 35031 w 133607"/>
                <a:gd name="connsiteY19" fmla="*/ 136020 h 204437"/>
                <a:gd name="connsiteX20" fmla="*/ 37475 w 133607"/>
                <a:gd name="connsiteY20" fmla="*/ 121359 h 204437"/>
                <a:gd name="connsiteX21" fmla="*/ 43993 w 133607"/>
                <a:gd name="connsiteY21" fmla="*/ 109956 h 204437"/>
                <a:gd name="connsiteX22" fmla="*/ 53769 w 133607"/>
                <a:gd name="connsiteY22" fmla="*/ 101811 h 204437"/>
                <a:gd name="connsiteX23" fmla="*/ 66804 w 133607"/>
                <a:gd name="connsiteY23" fmla="*/ 98553 h 204437"/>
                <a:gd name="connsiteX24" fmla="*/ 80653 w 133607"/>
                <a:gd name="connsiteY24" fmla="*/ 101811 h 204437"/>
                <a:gd name="connsiteX25" fmla="*/ 90429 w 133607"/>
                <a:gd name="connsiteY25" fmla="*/ 109956 h 204437"/>
                <a:gd name="connsiteX26" fmla="*/ 96132 w 133607"/>
                <a:gd name="connsiteY26" fmla="*/ 121359 h 204437"/>
                <a:gd name="connsiteX27" fmla="*/ 97761 w 133607"/>
                <a:gd name="connsiteY27" fmla="*/ 136020 h 204437"/>
                <a:gd name="connsiteX28" fmla="*/ 96132 w 133607"/>
                <a:gd name="connsiteY28" fmla="*/ 150681 h 204437"/>
                <a:gd name="connsiteX29" fmla="*/ 90429 w 133607"/>
                <a:gd name="connsiteY29" fmla="*/ 162084 h 204437"/>
                <a:gd name="connsiteX30" fmla="*/ 80653 w 133607"/>
                <a:gd name="connsiteY30" fmla="*/ 170228 h 204437"/>
                <a:gd name="connsiteX31" fmla="*/ 66804 w 133607"/>
                <a:gd name="connsiteY31" fmla="*/ 173486 h 204437"/>
                <a:gd name="connsiteX32" fmla="*/ 53769 w 133607"/>
                <a:gd name="connsiteY32" fmla="*/ 170228 h 204437"/>
                <a:gd name="connsiteX33" fmla="*/ 43993 w 133607"/>
                <a:gd name="connsiteY33" fmla="*/ 162084 h 204437"/>
                <a:gd name="connsiteX34" fmla="*/ 37475 w 133607"/>
                <a:gd name="connsiteY34" fmla="*/ 150681 h 204437"/>
                <a:gd name="connsiteX35" fmla="*/ 35031 w 133607"/>
                <a:gd name="connsiteY35" fmla="*/ 136020 h 20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607" h="204437">
                  <a:moveTo>
                    <a:pt x="0" y="815"/>
                  </a:moveTo>
                  <a:lnTo>
                    <a:pt x="0" y="201179"/>
                  </a:lnTo>
                  <a:lnTo>
                    <a:pt x="34217" y="201179"/>
                  </a:lnTo>
                  <a:lnTo>
                    <a:pt x="34217" y="188962"/>
                  </a:lnTo>
                  <a:cubicBezTo>
                    <a:pt x="38290" y="193034"/>
                    <a:pt x="42363" y="196292"/>
                    <a:pt x="47251" y="198736"/>
                  </a:cubicBezTo>
                  <a:cubicBezTo>
                    <a:pt x="54584" y="202808"/>
                    <a:pt x="63545" y="204437"/>
                    <a:pt x="72507" y="204437"/>
                  </a:cubicBezTo>
                  <a:cubicBezTo>
                    <a:pt x="82283" y="204437"/>
                    <a:pt x="90429" y="202808"/>
                    <a:pt x="97761" y="198736"/>
                  </a:cubicBezTo>
                  <a:cubicBezTo>
                    <a:pt x="105094" y="195477"/>
                    <a:pt x="111611" y="190591"/>
                    <a:pt x="117314" y="184075"/>
                  </a:cubicBezTo>
                  <a:cubicBezTo>
                    <a:pt x="122202" y="178373"/>
                    <a:pt x="126275" y="171043"/>
                    <a:pt x="129534" y="162898"/>
                  </a:cubicBezTo>
                  <a:cubicBezTo>
                    <a:pt x="131978" y="154753"/>
                    <a:pt x="133607" y="144979"/>
                    <a:pt x="133607" y="135206"/>
                  </a:cubicBezTo>
                  <a:cubicBezTo>
                    <a:pt x="133607" y="126246"/>
                    <a:pt x="131978" y="115658"/>
                    <a:pt x="129534" y="107513"/>
                  </a:cubicBezTo>
                  <a:cubicBezTo>
                    <a:pt x="126275" y="99368"/>
                    <a:pt x="122202" y="92037"/>
                    <a:pt x="117314" y="86336"/>
                  </a:cubicBezTo>
                  <a:cubicBezTo>
                    <a:pt x="111611" y="80635"/>
                    <a:pt x="105094" y="75748"/>
                    <a:pt x="97761" y="72490"/>
                  </a:cubicBezTo>
                  <a:cubicBezTo>
                    <a:pt x="90429" y="69232"/>
                    <a:pt x="82283" y="67603"/>
                    <a:pt x="73321" y="67603"/>
                  </a:cubicBezTo>
                  <a:cubicBezTo>
                    <a:pt x="67618" y="67603"/>
                    <a:pt x="62730" y="68417"/>
                    <a:pt x="57842" y="69232"/>
                  </a:cubicBezTo>
                  <a:cubicBezTo>
                    <a:pt x="53769" y="70861"/>
                    <a:pt x="49695" y="71675"/>
                    <a:pt x="45622" y="74119"/>
                  </a:cubicBezTo>
                  <a:cubicBezTo>
                    <a:pt x="40734" y="76562"/>
                    <a:pt x="36661" y="80635"/>
                    <a:pt x="35846" y="81449"/>
                  </a:cubicBezTo>
                  <a:lnTo>
                    <a:pt x="35846" y="0"/>
                  </a:lnTo>
                  <a:lnTo>
                    <a:pt x="0" y="0"/>
                  </a:lnTo>
                  <a:close/>
                  <a:moveTo>
                    <a:pt x="35031" y="136020"/>
                  </a:moveTo>
                  <a:cubicBezTo>
                    <a:pt x="35031" y="131947"/>
                    <a:pt x="35846" y="126246"/>
                    <a:pt x="37475" y="121359"/>
                  </a:cubicBezTo>
                  <a:cubicBezTo>
                    <a:pt x="39105" y="117287"/>
                    <a:pt x="40734" y="113214"/>
                    <a:pt x="43993" y="109956"/>
                  </a:cubicBezTo>
                  <a:cubicBezTo>
                    <a:pt x="46437" y="106698"/>
                    <a:pt x="50510" y="103440"/>
                    <a:pt x="53769" y="101811"/>
                  </a:cubicBezTo>
                  <a:cubicBezTo>
                    <a:pt x="57842" y="99368"/>
                    <a:pt x="61916" y="98553"/>
                    <a:pt x="66804" y="98553"/>
                  </a:cubicBezTo>
                  <a:cubicBezTo>
                    <a:pt x="71692" y="98553"/>
                    <a:pt x="76580" y="99368"/>
                    <a:pt x="80653" y="101811"/>
                  </a:cubicBezTo>
                  <a:cubicBezTo>
                    <a:pt x="84727" y="103440"/>
                    <a:pt x="87985" y="106698"/>
                    <a:pt x="90429" y="109956"/>
                  </a:cubicBezTo>
                  <a:cubicBezTo>
                    <a:pt x="92873" y="113214"/>
                    <a:pt x="95317" y="117287"/>
                    <a:pt x="96132" y="121359"/>
                  </a:cubicBezTo>
                  <a:cubicBezTo>
                    <a:pt x="97761" y="125432"/>
                    <a:pt x="97761" y="131133"/>
                    <a:pt x="97761" y="136020"/>
                  </a:cubicBezTo>
                  <a:cubicBezTo>
                    <a:pt x="97761" y="140092"/>
                    <a:pt x="96947" y="146608"/>
                    <a:pt x="96132" y="150681"/>
                  </a:cubicBezTo>
                  <a:cubicBezTo>
                    <a:pt x="94503" y="154753"/>
                    <a:pt x="92873" y="158825"/>
                    <a:pt x="90429" y="162084"/>
                  </a:cubicBezTo>
                  <a:cubicBezTo>
                    <a:pt x="87985" y="165341"/>
                    <a:pt x="84727" y="167785"/>
                    <a:pt x="80653" y="170228"/>
                  </a:cubicBezTo>
                  <a:cubicBezTo>
                    <a:pt x="76580" y="172672"/>
                    <a:pt x="72507" y="173486"/>
                    <a:pt x="66804" y="173486"/>
                  </a:cubicBezTo>
                  <a:cubicBezTo>
                    <a:pt x="61916" y="173486"/>
                    <a:pt x="57842" y="172672"/>
                    <a:pt x="53769" y="170228"/>
                  </a:cubicBezTo>
                  <a:cubicBezTo>
                    <a:pt x="49695" y="167785"/>
                    <a:pt x="46437" y="165341"/>
                    <a:pt x="43993" y="162084"/>
                  </a:cubicBezTo>
                  <a:cubicBezTo>
                    <a:pt x="41549" y="158825"/>
                    <a:pt x="39105" y="154753"/>
                    <a:pt x="37475" y="150681"/>
                  </a:cubicBezTo>
                  <a:cubicBezTo>
                    <a:pt x="35846" y="145794"/>
                    <a:pt x="35031" y="140092"/>
                    <a:pt x="35031" y="136020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D5700DEA-CA00-9A9F-7727-524E1FD9867A}"/>
                </a:ext>
              </a:extLst>
            </p:cNvPr>
            <p:cNvSpPr/>
            <p:nvPr/>
          </p:nvSpPr>
          <p:spPr>
            <a:xfrm>
              <a:off x="3355232" y="5227505"/>
              <a:ext cx="204084" cy="221060"/>
            </a:xfrm>
            <a:custGeom>
              <a:avLst/>
              <a:gdLst>
                <a:gd name="connsiteX0" fmla="*/ 121387 w 125574"/>
                <a:gd name="connsiteY0" fmla="*/ 38281 h 136019"/>
                <a:gd name="connsiteX1" fmla="*/ 108352 w 125574"/>
                <a:gd name="connsiteY1" fmla="*/ 17104 h 136019"/>
                <a:gd name="connsiteX2" fmla="*/ 65174 w 125574"/>
                <a:gd name="connsiteY2" fmla="*/ 0 h 136019"/>
                <a:gd name="connsiteX3" fmla="*/ 18738 w 125574"/>
                <a:gd name="connsiteY3" fmla="*/ 18733 h 136019"/>
                <a:gd name="connsiteX4" fmla="*/ 0 w 125574"/>
                <a:gd name="connsiteY4" fmla="*/ 69232 h 136019"/>
                <a:gd name="connsiteX5" fmla="*/ 18738 w 125574"/>
                <a:gd name="connsiteY5" fmla="*/ 118915 h 136019"/>
                <a:gd name="connsiteX6" fmla="*/ 65989 w 125574"/>
                <a:gd name="connsiteY6" fmla="*/ 136020 h 136019"/>
                <a:gd name="connsiteX7" fmla="*/ 122202 w 125574"/>
                <a:gd name="connsiteY7" fmla="*/ 109956 h 136019"/>
                <a:gd name="connsiteX8" fmla="*/ 97761 w 125574"/>
                <a:gd name="connsiteY8" fmla="*/ 89594 h 136019"/>
                <a:gd name="connsiteX9" fmla="*/ 65989 w 125574"/>
                <a:gd name="connsiteY9" fmla="*/ 105884 h 136019"/>
                <a:gd name="connsiteX10" fmla="*/ 38290 w 125574"/>
                <a:gd name="connsiteY10" fmla="*/ 89594 h 136019"/>
                <a:gd name="connsiteX11" fmla="*/ 35846 w 125574"/>
                <a:gd name="connsiteY11" fmla="*/ 80634 h 136019"/>
                <a:gd name="connsiteX12" fmla="*/ 125461 w 125574"/>
                <a:gd name="connsiteY12" fmla="*/ 80634 h 136019"/>
                <a:gd name="connsiteX13" fmla="*/ 121387 w 125574"/>
                <a:gd name="connsiteY13" fmla="*/ 38281 h 136019"/>
                <a:gd name="connsiteX14" fmla="*/ 35846 w 125574"/>
                <a:gd name="connsiteY14" fmla="*/ 51313 h 136019"/>
                <a:gd name="connsiteX15" fmla="*/ 44807 w 125574"/>
                <a:gd name="connsiteY15" fmla="*/ 35023 h 136019"/>
                <a:gd name="connsiteX16" fmla="*/ 65174 w 125574"/>
                <a:gd name="connsiteY16" fmla="*/ 27693 h 136019"/>
                <a:gd name="connsiteX17" fmla="*/ 76580 w 125574"/>
                <a:gd name="connsiteY17" fmla="*/ 30136 h 136019"/>
                <a:gd name="connsiteX18" fmla="*/ 83912 w 125574"/>
                <a:gd name="connsiteY18" fmla="*/ 35837 h 136019"/>
                <a:gd name="connsiteX19" fmla="*/ 87985 w 125574"/>
                <a:gd name="connsiteY19" fmla="*/ 43982 h 136019"/>
                <a:gd name="connsiteX20" fmla="*/ 89615 w 125574"/>
                <a:gd name="connsiteY20" fmla="*/ 52127 h 136019"/>
                <a:gd name="connsiteX21" fmla="*/ 35846 w 125574"/>
                <a:gd name="connsiteY21" fmla="*/ 52127 h 13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574" h="136019">
                  <a:moveTo>
                    <a:pt x="121387" y="38281"/>
                  </a:moveTo>
                  <a:cubicBezTo>
                    <a:pt x="118128" y="29321"/>
                    <a:pt x="114870" y="22806"/>
                    <a:pt x="108352" y="17104"/>
                  </a:cubicBezTo>
                  <a:cubicBezTo>
                    <a:pt x="92059" y="0"/>
                    <a:pt x="73321" y="0"/>
                    <a:pt x="65174" y="0"/>
                  </a:cubicBezTo>
                  <a:cubicBezTo>
                    <a:pt x="40734" y="0"/>
                    <a:pt x="24440" y="12217"/>
                    <a:pt x="18738" y="18733"/>
                  </a:cubicBezTo>
                  <a:cubicBezTo>
                    <a:pt x="1629" y="35837"/>
                    <a:pt x="0" y="57829"/>
                    <a:pt x="0" y="69232"/>
                  </a:cubicBezTo>
                  <a:cubicBezTo>
                    <a:pt x="0" y="92851"/>
                    <a:pt x="10591" y="111585"/>
                    <a:pt x="18738" y="118915"/>
                  </a:cubicBezTo>
                  <a:cubicBezTo>
                    <a:pt x="30958" y="130318"/>
                    <a:pt x="44807" y="136020"/>
                    <a:pt x="65989" y="136020"/>
                  </a:cubicBezTo>
                  <a:cubicBezTo>
                    <a:pt x="90429" y="136020"/>
                    <a:pt x="108352" y="127875"/>
                    <a:pt x="122202" y="109956"/>
                  </a:cubicBezTo>
                  <a:lnTo>
                    <a:pt x="97761" y="89594"/>
                  </a:lnTo>
                  <a:cubicBezTo>
                    <a:pt x="94503" y="93666"/>
                    <a:pt x="86356" y="105884"/>
                    <a:pt x="65989" y="105884"/>
                  </a:cubicBezTo>
                  <a:cubicBezTo>
                    <a:pt x="48881" y="105884"/>
                    <a:pt x="39919" y="93666"/>
                    <a:pt x="38290" y="89594"/>
                  </a:cubicBezTo>
                  <a:cubicBezTo>
                    <a:pt x="37475" y="87150"/>
                    <a:pt x="35846" y="83078"/>
                    <a:pt x="35846" y="80634"/>
                  </a:cubicBezTo>
                  <a:lnTo>
                    <a:pt x="125461" y="80634"/>
                  </a:lnTo>
                  <a:cubicBezTo>
                    <a:pt x="124646" y="79820"/>
                    <a:pt x="127905" y="58643"/>
                    <a:pt x="121387" y="38281"/>
                  </a:cubicBezTo>
                  <a:moveTo>
                    <a:pt x="35846" y="51313"/>
                  </a:moveTo>
                  <a:cubicBezTo>
                    <a:pt x="36661" y="44797"/>
                    <a:pt x="39919" y="39095"/>
                    <a:pt x="44807" y="35023"/>
                  </a:cubicBezTo>
                  <a:cubicBezTo>
                    <a:pt x="50510" y="30136"/>
                    <a:pt x="57027" y="27693"/>
                    <a:pt x="65174" y="27693"/>
                  </a:cubicBezTo>
                  <a:cubicBezTo>
                    <a:pt x="69248" y="27693"/>
                    <a:pt x="73321" y="28507"/>
                    <a:pt x="76580" y="30136"/>
                  </a:cubicBezTo>
                  <a:cubicBezTo>
                    <a:pt x="79839" y="31765"/>
                    <a:pt x="82283" y="33394"/>
                    <a:pt x="83912" y="35837"/>
                  </a:cubicBezTo>
                  <a:cubicBezTo>
                    <a:pt x="85541" y="38281"/>
                    <a:pt x="87171" y="40724"/>
                    <a:pt x="87985" y="43982"/>
                  </a:cubicBezTo>
                  <a:cubicBezTo>
                    <a:pt x="88800" y="46426"/>
                    <a:pt x="88800" y="49684"/>
                    <a:pt x="89615" y="52127"/>
                  </a:cubicBezTo>
                  <a:lnTo>
                    <a:pt x="35846" y="52127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D38DDF73-6730-A4B6-7DED-6EDFAA680EEB}"/>
                </a:ext>
              </a:extLst>
            </p:cNvPr>
            <p:cNvSpPr/>
            <p:nvPr/>
          </p:nvSpPr>
          <p:spPr>
            <a:xfrm>
              <a:off x="2997745" y="5116312"/>
              <a:ext cx="74145" cy="71480"/>
            </a:xfrm>
            <a:custGeom>
              <a:avLst/>
              <a:gdLst>
                <a:gd name="connsiteX0" fmla="*/ 22811 w 45622"/>
                <a:gd name="connsiteY0" fmla="*/ 0 h 43982"/>
                <a:gd name="connsiteX1" fmla="*/ 6518 w 45622"/>
                <a:gd name="connsiteY1" fmla="*/ 6516 h 43982"/>
                <a:gd name="connsiteX2" fmla="*/ 0 w 45622"/>
                <a:gd name="connsiteY2" fmla="*/ 21991 h 43982"/>
                <a:gd name="connsiteX3" fmla="*/ 6518 w 45622"/>
                <a:gd name="connsiteY3" fmla="*/ 37467 h 43982"/>
                <a:gd name="connsiteX4" fmla="*/ 22811 w 45622"/>
                <a:gd name="connsiteY4" fmla="*/ 43983 h 43982"/>
                <a:gd name="connsiteX5" fmla="*/ 39105 w 45622"/>
                <a:gd name="connsiteY5" fmla="*/ 37467 h 43982"/>
                <a:gd name="connsiteX6" fmla="*/ 45622 w 45622"/>
                <a:gd name="connsiteY6" fmla="*/ 21177 h 43982"/>
                <a:gd name="connsiteX7" fmla="*/ 39105 w 45622"/>
                <a:gd name="connsiteY7" fmla="*/ 4887 h 43982"/>
                <a:gd name="connsiteX8" fmla="*/ 22811 w 45622"/>
                <a:gd name="connsiteY8" fmla="*/ 0 h 4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2" h="43982">
                  <a:moveTo>
                    <a:pt x="22811" y="0"/>
                  </a:moveTo>
                  <a:cubicBezTo>
                    <a:pt x="16294" y="0"/>
                    <a:pt x="10591" y="2444"/>
                    <a:pt x="6518" y="6516"/>
                  </a:cubicBezTo>
                  <a:cubicBezTo>
                    <a:pt x="2444" y="10589"/>
                    <a:pt x="0" y="16290"/>
                    <a:pt x="0" y="21991"/>
                  </a:cubicBezTo>
                  <a:cubicBezTo>
                    <a:pt x="0" y="27693"/>
                    <a:pt x="2444" y="33394"/>
                    <a:pt x="6518" y="37467"/>
                  </a:cubicBezTo>
                  <a:cubicBezTo>
                    <a:pt x="10591" y="41539"/>
                    <a:pt x="16294" y="43983"/>
                    <a:pt x="22811" y="43983"/>
                  </a:cubicBezTo>
                  <a:cubicBezTo>
                    <a:pt x="29328" y="43983"/>
                    <a:pt x="35031" y="41539"/>
                    <a:pt x="39105" y="37467"/>
                  </a:cubicBezTo>
                  <a:cubicBezTo>
                    <a:pt x="43993" y="33394"/>
                    <a:pt x="45622" y="27693"/>
                    <a:pt x="45622" y="21177"/>
                  </a:cubicBezTo>
                  <a:cubicBezTo>
                    <a:pt x="45622" y="14661"/>
                    <a:pt x="43178" y="9774"/>
                    <a:pt x="39105" y="4887"/>
                  </a:cubicBezTo>
                  <a:cubicBezTo>
                    <a:pt x="35031" y="2444"/>
                    <a:pt x="29328" y="0"/>
                    <a:pt x="22811" y="0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A01FF19A-59C2-4243-06E3-AF638BF544AA}"/>
                </a:ext>
              </a:extLst>
            </p:cNvPr>
            <p:cNvSpPr/>
            <p:nvPr/>
          </p:nvSpPr>
          <p:spPr>
            <a:xfrm>
              <a:off x="3007012" y="5231475"/>
              <a:ext cx="58256" cy="210470"/>
            </a:xfrm>
            <a:custGeom>
              <a:avLst/>
              <a:gdLst>
                <a:gd name="connsiteX0" fmla="*/ 0 w 35845"/>
                <a:gd name="connsiteY0" fmla="*/ 0 h 129503"/>
                <a:gd name="connsiteX1" fmla="*/ 35846 w 35845"/>
                <a:gd name="connsiteY1" fmla="*/ 0 h 129503"/>
                <a:gd name="connsiteX2" fmla="*/ 35846 w 35845"/>
                <a:gd name="connsiteY2" fmla="*/ 129504 h 129503"/>
                <a:gd name="connsiteX3" fmla="*/ 0 w 35845"/>
                <a:gd name="connsiteY3" fmla="*/ 129504 h 12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45" h="129503">
                  <a:moveTo>
                    <a:pt x="0" y="0"/>
                  </a:moveTo>
                  <a:lnTo>
                    <a:pt x="35846" y="0"/>
                  </a:lnTo>
                  <a:lnTo>
                    <a:pt x="35846" y="129504"/>
                  </a:lnTo>
                  <a:lnTo>
                    <a:pt x="0" y="129504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C1EE4F69-E024-0EB9-B6A9-28D373099390}"/>
                </a:ext>
              </a:extLst>
            </p:cNvPr>
            <p:cNvSpPr/>
            <p:nvPr/>
          </p:nvSpPr>
          <p:spPr>
            <a:xfrm>
              <a:off x="3102342" y="5117635"/>
              <a:ext cx="217140" cy="332252"/>
            </a:xfrm>
            <a:custGeom>
              <a:avLst/>
              <a:gdLst>
                <a:gd name="connsiteX0" fmla="*/ 97761 w 133607"/>
                <a:gd name="connsiteY0" fmla="*/ 0 h 204436"/>
                <a:gd name="connsiteX1" fmla="*/ 97761 w 133607"/>
                <a:gd name="connsiteY1" fmla="*/ 81449 h 204436"/>
                <a:gd name="connsiteX2" fmla="*/ 87985 w 133607"/>
                <a:gd name="connsiteY2" fmla="*/ 74119 h 204436"/>
                <a:gd name="connsiteX3" fmla="*/ 75765 w 133607"/>
                <a:gd name="connsiteY3" fmla="*/ 69232 h 204436"/>
                <a:gd name="connsiteX4" fmla="*/ 60286 w 133607"/>
                <a:gd name="connsiteY4" fmla="*/ 67603 h 204436"/>
                <a:gd name="connsiteX5" fmla="*/ 35846 w 133607"/>
                <a:gd name="connsiteY5" fmla="*/ 72490 h 204436"/>
                <a:gd name="connsiteX6" fmla="*/ 16294 w 133607"/>
                <a:gd name="connsiteY6" fmla="*/ 86336 h 204436"/>
                <a:gd name="connsiteX7" fmla="*/ 4073 w 133607"/>
                <a:gd name="connsiteY7" fmla="*/ 107513 h 204436"/>
                <a:gd name="connsiteX8" fmla="*/ 0 w 133607"/>
                <a:gd name="connsiteY8" fmla="*/ 135205 h 204436"/>
                <a:gd name="connsiteX9" fmla="*/ 4073 w 133607"/>
                <a:gd name="connsiteY9" fmla="*/ 162898 h 204436"/>
                <a:gd name="connsiteX10" fmla="*/ 16294 w 133607"/>
                <a:gd name="connsiteY10" fmla="*/ 184075 h 204436"/>
                <a:gd name="connsiteX11" fmla="*/ 35846 w 133607"/>
                <a:gd name="connsiteY11" fmla="*/ 198735 h 204436"/>
                <a:gd name="connsiteX12" fmla="*/ 61101 w 133607"/>
                <a:gd name="connsiteY12" fmla="*/ 204437 h 204436"/>
                <a:gd name="connsiteX13" fmla="*/ 86356 w 133607"/>
                <a:gd name="connsiteY13" fmla="*/ 198735 h 204436"/>
                <a:gd name="connsiteX14" fmla="*/ 99391 w 133607"/>
                <a:gd name="connsiteY14" fmla="*/ 188961 h 204436"/>
                <a:gd name="connsiteX15" fmla="*/ 99391 w 133607"/>
                <a:gd name="connsiteY15" fmla="*/ 201179 h 204436"/>
                <a:gd name="connsiteX16" fmla="*/ 133607 w 133607"/>
                <a:gd name="connsiteY16" fmla="*/ 201179 h 204436"/>
                <a:gd name="connsiteX17" fmla="*/ 133607 w 133607"/>
                <a:gd name="connsiteY17" fmla="*/ 815 h 204436"/>
                <a:gd name="connsiteX18" fmla="*/ 97761 w 133607"/>
                <a:gd name="connsiteY18" fmla="*/ 815 h 204436"/>
                <a:gd name="connsiteX19" fmla="*/ 96132 w 133607"/>
                <a:gd name="connsiteY19" fmla="*/ 149866 h 204436"/>
                <a:gd name="connsiteX20" fmla="*/ 89615 w 133607"/>
                <a:gd name="connsiteY20" fmla="*/ 161269 h 204436"/>
                <a:gd name="connsiteX21" fmla="*/ 79838 w 133607"/>
                <a:gd name="connsiteY21" fmla="*/ 169414 h 204436"/>
                <a:gd name="connsiteX22" fmla="*/ 66803 w 133607"/>
                <a:gd name="connsiteY22" fmla="*/ 172672 h 204436"/>
                <a:gd name="connsiteX23" fmla="*/ 52954 w 133607"/>
                <a:gd name="connsiteY23" fmla="*/ 169414 h 204436"/>
                <a:gd name="connsiteX24" fmla="*/ 43178 w 133607"/>
                <a:gd name="connsiteY24" fmla="*/ 161269 h 204436"/>
                <a:gd name="connsiteX25" fmla="*/ 37475 w 133607"/>
                <a:gd name="connsiteY25" fmla="*/ 149866 h 204436"/>
                <a:gd name="connsiteX26" fmla="*/ 35846 w 133607"/>
                <a:gd name="connsiteY26" fmla="*/ 135205 h 204436"/>
                <a:gd name="connsiteX27" fmla="*/ 37475 w 133607"/>
                <a:gd name="connsiteY27" fmla="*/ 120545 h 204436"/>
                <a:gd name="connsiteX28" fmla="*/ 43178 w 133607"/>
                <a:gd name="connsiteY28" fmla="*/ 109142 h 204436"/>
                <a:gd name="connsiteX29" fmla="*/ 52954 w 133607"/>
                <a:gd name="connsiteY29" fmla="*/ 100997 h 204436"/>
                <a:gd name="connsiteX30" fmla="*/ 66803 w 133607"/>
                <a:gd name="connsiteY30" fmla="*/ 97739 h 204436"/>
                <a:gd name="connsiteX31" fmla="*/ 79838 w 133607"/>
                <a:gd name="connsiteY31" fmla="*/ 100997 h 204436"/>
                <a:gd name="connsiteX32" fmla="*/ 89615 w 133607"/>
                <a:gd name="connsiteY32" fmla="*/ 109142 h 204436"/>
                <a:gd name="connsiteX33" fmla="*/ 96132 w 133607"/>
                <a:gd name="connsiteY33" fmla="*/ 120545 h 204436"/>
                <a:gd name="connsiteX34" fmla="*/ 98576 w 133607"/>
                <a:gd name="connsiteY34" fmla="*/ 135205 h 204436"/>
                <a:gd name="connsiteX35" fmla="*/ 96132 w 133607"/>
                <a:gd name="connsiteY35" fmla="*/ 149866 h 20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3607" h="204436">
                  <a:moveTo>
                    <a:pt x="97761" y="0"/>
                  </a:moveTo>
                  <a:lnTo>
                    <a:pt x="97761" y="81449"/>
                  </a:lnTo>
                  <a:cubicBezTo>
                    <a:pt x="96947" y="81449"/>
                    <a:pt x="91244" y="75748"/>
                    <a:pt x="87985" y="74119"/>
                  </a:cubicBezTo>
                  <a:cubicBezTo>
                    <a:pt x="84726" y="72490"/>
                    <a:pt x="80653" y="70861"/>
                    <a:pt x="75765" y="69232"/>
                  </a:cubicBezTo>
                  <a:cubicBezTo>
                    <a:pt x="70877" y="67603"/>
                    <a:pt x="65989" y="67603"/>
                    <a:pt x="60286" y="67603"/>
                  </a:cubicBezTo>
                  <a:cubicBezTo>
                    <a:pt x="51325" y="67603"/>
                    <a:pt x="43178" y="69232"/>
                    <a:pt x="35846" y="72490"/>
                  </a:cubicBezTo>
                  <a:cubicBezTo>
                    <a:pt x="28514" y="75748"/>
                    <a:pt x="21996" y="80634"/>
                    <a:pt x="16294" y="86336"/>
                  </a:cubicBezTo>
                  <a:cubicBezTo>
                    <a:pt x="10591" y="92037"/>
                    <a:pt x="6517" y="99368"/>
                    <a:pt x="4073" y="107513"/>
                  </a:cubicBezTo>
                  <a:cubicBezTo>
                    <a:pt x="814" y="115657"/>
                    <a:pt x="0" y="125431"/>
                    <a:pt x="0" y="135205"/>
                  </a:cubicBezTo>
                  <a:cubicBezTo>
                    <a:pt x="0" y="144164"/>
                    <a:pt x="1629" y="154753"/>
                    <a:pt x="4073" y="162898"/>
                  </a:cubicBezTo>
                  <a:cubicBezTo>
                    <a:pt x="6517" y="171043"/>
                    <a:pt x="11405" y="178373"/>
                    <a:pt x="16294" y="184075"/>
                  </a:cubicBezTo>
                  <a:cubicBezTo>
                    <a:pt x="21181" y="189776"/>
                    <a:pt x="27699" y="194663"/>
                    <a:pt x="35846" y="198735"/>
                  </a:cubicBezTo>
                  <a:cubicBezTo>
                    <a:pt x="43178" y="201994"/>
                    <a:pt x="52139" y="204437"/>
                    <a:pt x="61101" y="204437"/>
                  </a:cubicBezTo>
                  <a:cubicBezTo>
                    <a:pt x="70062" y="204437"/>
                    <a:pt x="78209" y="202808"/>
                    <a:pt x="86356" y="198735"/>
                  </a:cubicBezTo>
                  <a:cubicBezTo>
                    <a:pt x="91244" y="196292"/>
                    <a:pt x="96132" y="193034"/>
                    <a:pt x="99391" y="188961"/>
                  </a:cubicBezTo>
                  <a:lnTo>
                    <a:pt x="99391" y="201179"/>
                  </a:lnTo>
                  <a:lnTo>
                    <a:pt x="133607" y="201179"/>
                  </a:lnTo>
                  <a:lnTo>
                    <a:pt x="133607" y="815"/>
                  </a:lnTo>
                  <a:lnTo>
                    <a:pt x="97761" y="815"/>
                  </a:lnTo>
                  <a:close/>
                  <a:moveTo>
                    <a:pt x="96132" y="149866"/>
                  </a:moveTo>
                  <a:cubicBezTo>
                    <a:pt x="94502" y="153938"/>
                    <a:pt x="92873" y="158011"/>
                    <a:pt x="89615" y="161269"/>
                  </a:cubicBezTo>
                  <a:cubicBezTo>
                    <a:pt x="87170" y="164527"/>
                    <a:pt x="83097" y="166971"/>
                    <a:pt x="79838" y="169414"/>
                  </a:cubicBezTo>
                  <a:cubicBezTo>
                    <a:pt x="75765" y="171043"/>
                    <a:pt x="71692" y="172672"/>
                    <a:pt x="66803" y="172672"/>
                  </a:cubicBezTo>
                  <a:cubicBezTo>
                    <a:pt x="61915" y="172672"/>
                    <a:pt x="57027" y="171857"/>
                    <a:pt x="52954" y="169414"/>
                  </a:cubicBezTo>
                  <a:cubicBezTo>
                    <a:pt x="48881" y="166971"/>
                    <a:pt x="45622" y="164527"/>
                    <a:pt x="43178" y="161269"/>
                  </a:cubicBezTo>
                  <a:cubicBezTo>
                    <a:pt x="40734" y="158011"/>
                    <a:pt x="38290" y="153938"/>
                    <a:pt x="37475" y="149866"/>
                  </a:cubicBezTo>
                  <a:cubicBezTo>
                    <a:pt x="35846" y="145794"/>
                    <a:pt x="35846" y="139278"/>
                    <a:pt x="35846" y="135205"/>
                  </a:cubicBezTo>
                  <a:cubicBezTo>
                    <a:pt x="35846" y="131133"/>
                    <a:pt x="36661" y="124617"/>
                    <a:pt x="37475" y="120545"/>
                  </a:cubicBezTo>
                  <a:cubicBezTo>
                    <a:pt x="39104" y="116472"/>
                    <a:pt x="40734" y="112400"/>
                    <a:pt x="43178" y="109142"/>
                  </a:cubicBezTo>
                  <a:cubicBezTo>
                    <a:pt x="45622" y="105884"/>
                    <a:pt x="48881" y="103440"/>
                    <a:pt x="52954" y="100997"/>
                  </a:cubicBezTo>
                  <a:cubicBezTo>
                    <a:pt x="57027" y="99368"/>
                    <a:pt x="61101" y="97739"/>
                    <a:pt x="66803" y="97739"/>
                  </a:cubicBezTo>
                  <a:cubicBezTo>
                    <a:pt x="71692" y="97739"/>
                    <a:pt x="75765" y="98553"/>
                    <a:pt x="79838" y="100997"/>
                  </a:cubicBezTo>
                  <a:cubicBezTo>
                    <a:pt x="83912" y="103440"/>
                    <a:pt x="87170" y="105884"/>
                    <a:pt x="89615" y="109142"/>
                  </a:cubicBezTo>
                  <a:cubicBezTo>
                    <a:pt x="92059" y="112400"/>
                    <a:pt x="94502" y="116472"/>
                    <a:pt x="96132" y="120545"/>
                  </a:cubicBezTo>
                  <a:cubicBezTo>
                    <a:pt x="97761" y="124617"/>
                    <a:pt x="98576" y="131133"/>
                    <a:pt x="98576" y="135205"/>
                  </a:cubicBezTo>
                  <a:cubicBezTo>
                    <a:pt x="98576" y="139278"/>
                    <a:pt x="97761" y="144979"/>
                    <a:pt x="96132" y="149866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F07B2218-676F-4E99-64B2-D8BDF077D8AE}"/>
                </a:ext>
              </a:extLst>
            </p:cNvPr>
            <p:cNvSpPr/>
            <p:nvPr/>
          </p:nvSpPr>
          <p:spPr>
            <a:xfrm>
              <a:off x="2521097" y="5227505"/>
              <a:ext cx="188011" cy="214442"/>
            </a:xfrm>
            <a:custGeom>
              <a:avLst/>
              <a:gdLst>
                <a:gd name="connsiteX0" fmla="*/ 112426 w 115684"/>
                <a:gd name="connsiteY0" fmla="*/ 31765 h 131947"/>
                <a:gd name="connsiteX1" fmla="*/ 104279 w 115684"/>
                <a:gd name="connsiteY1" fmla="*/ 15475 h 131947"/>
                <a:gd name="connsiteX2" fmla="*/ 89615 w 115684"/>
                <a:gd name="connsiteY2" fmla="*/ 4072 h 131947"/>
                <a:gd name="connsiteX3" fmla="*/ 68433 w 115684"/>
                <a:gd name="connsiteY3" fmla="*/ 0 h 131947"/>
                <a:gd name="connsiteX4" fmla="*/ 43993 w 115684"/>
                <a:gd name="connsiteY4" fmla="*/ 7330 h 131947"/>
                <a:gd name="connsiteX5" fmla="*/ 34217 w 115684"/>
                <a:gd name="connsiteY5" fmla="*/ 16290 h 131947"/>
                <a:gd name="connsiteX6" fmla="*/ 34217 w 115684"/>
                <a:gd name="connsiteY6" fmla="*/ 2443 h 131947"/>
                <a:gd name="connsiteX7" fmla="*/ 0 w 115684"/>
                <a:gd name="connsiteY7" fmla="*/ 2443 h 131947"/>
                <a:gd name="connsiteX8" fmla="*/ 0 w 115684"/>
                <a:gd name="connsiteY8" fmla="*/ 131947 h 131947"/>
                <a:gd name="connsiteX9" fmla="*/ 35846 w 115684"/>
                <a:gd name="connsiteY9" fmla="*/ 131947 h 131947"/>
                <a:gd name="connsiteX10" fmla="*/ 35846 w 115684"/>
                <a:gd name="connsiteY10" fmla="*/ 59458 h 131947"/>
                <a:gd name="connsiteX11" fmla="*/ 37475 w 115684"/>
                <a:gd name="connsiteY11" fmla="*/ 48055 h 131947"/>
                <a:gd name="connsiteX12" fmla="*/ 42363 w 115684"/>
                <a:gd name="connsiteY12" fmla="*/ 38281 h 131947"/>
                <a:gd name="connsiteX13" fmla="*/ 49695 w 115684"/>
                <a:gd name="connsiteY13" fmla="*/ 31765 h 131947"/>
                <a:gd name="connsiteX14" fmla="*/ 60286 w 115684"/>
                <a:gd name="connsiteY14" fmla="*/ 29321 h 131947"/>
                <a:gd name="connsiteX15" fmla="*/ 70062 w 115684"/>
                <a:gd name="connsiteY15" fmla="*/ 31765 h 131947"/>
                <a:gd name="connsiteX16" fmla="*/ 75765 w 115684"/>
                <a:gd name="connsiteY16" fmla="*/ 38281 h 131947"/>
                <a:gd name="connsiteX17" fmla="*/ 79024 w 115684"/>
                <a:gd name="connsiteY17" fmla="*/ 47240 h 131947"/>
                <a:gd name="connsiteX18" fmla="*/ 79839 w 115684"/>
                <a:gd name="connsiteY18" fmla="*/ 57829 h 131947"/>
                <a:gd name="connsiteX19" fmla="*/ 79839 w 115684"/>
                <a:gd name="connsiteY19" fmla="*/ 130318 h 131947"/>
                <a:gd name="connsiteX20" fmla="*/ 115684 w 115684"/>
                <a:gd name="connsiteY20" fmla="*/ 130318 h 131947"/>
                <a:gd name="connsiteX21" fmla="*/ 115684 w 115684"/>
                <a:gd name="connsiteY21" fmla="*/ 48869 h 131947"/>
                <a:gd name="connsiteX22" fmla="*/ 112426 w 115684"/>
                <a:gd name="connsiteY22" fmla="*/ 31765 h 13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684" h="131947">
                  <a:moveTo>
                    <a:pt x="112426" y="31765"/>
                  </a:moveTo>
                  <a:cubicBezTo>
                    <a:pt x="110796" y="25249"/>
                    <a:pt x="107538" y="19548"/>
                    <a:pt x="104279" y="15475"/>
                  </a:cubicBezTo>
                  <a:cubicBezTo>
                    <a:pt x="100206" y="10588"/>
                    <a:pt x="95317" y="6516"/>
                    <a:pt x="89615" y="4072"/>
                  </a:cubicBezTo>
                  <a:cubicBezTo>
                    <a:pt x="83912" y="814"/>
                    <a:pt x="76580" y="0"/>
                    <a:pt x="68433" y="0"/>
                  </a:cubicBezTo>
                  <a:cubicBezTo>
                    <a:pt x="58657" y="0"/>
                    <a:pt x="50510" y="2443"/>
                    <a:pt x="43993" y="7330"/>
                  </a:cubicBezTo>
                  <a:cubicBezTo>
                    <a:pt x="39919" y="9774"/>
                    <a:pt x="37475" y="13032"/>
                    <a:pt x="34217" y="16290"/>
                  </a:cubicBezTo>
                  <a:lnTo>
                    <a:pt x="34217" y="2443"/>
                  </a:lnTo>
                  <a:lnTo>
                    <a:pt x="0" y="2443"/>
                  </a:lnTo>
                  <a:lnTo>
                    <a:pt x="0" y="131947"/>
                  </a:lnTo>
                  <a:lnTo>
                    <a:pt x="35846" y="131947"/>
                  </a:lnTo>
                  <a:lnTo>
                    <a:pt x="35846" y="59458"/>
                  </a:lnTo>
                  <a:cubicBezTo>
                    <a:pt x="35846" y="55385"/>
                    <a:pt x="36661" y="52127"/>
                    <a:pt x="37475" y="48055"/>
                  </a:cubicBezTo>
                  <a:cubicBezTo>
                    <a:pt x="38290" y="44797"/>
                    <a:pt x="39919" y="41539"/>
                    <a:pt x="42363" y="38281"/>
                  </a:cubicBezTo>
                  <a:cubicBezTo>
                    <a:pt x="43993" y="35837"/>
                    <a:pt x="46437" y="33394"/>
                    <a:pt x="49695" y="31765"/>
                  </a:cubicBezTo>
                  <a:cubicBezTo>
                    <a:pt x="52954" y="30136"/>
                    <a:pt x="56213" y="29321"/>
                    <a:pt x="60286" y="29321"/>
                  </a:cubicBezTo>
                  <a:cubicBezTo>
                    <a:pt x="64360" y="29321"/>
                    <a:pt x="67618" y="30136"/>
                    <a:pt x="70062" y="31765"/>
                  </a:cubicBezTo>
                  <a:cubicBezTo>
                    <a:pt x="72507" y="33394"/>
                    <a:pt x="74136" y="35837"/>
                    <a:pt x="75765" y="38281"/>
                  </a:cubicBezTo>
                  <a:cubicBezTo>
                    <a:pt x="77394" y="40724"/>
                    <a:pt x="78209" y="43982"/>
                    <a:pt x="79024" y="47240"/>
                  </a:cubicBezTo>
                  <a:cubicBezTo>
                    <a:pt x="79839" y="51313"/>
                    <a:pt x="79839" y="54571"/>
                    <a:pt x="79839" y="57829"/>
                  </a:cubicBezTo>
                  <a:lnTo>
                    <a:pt x="79839" y="130318"/>
                  </a:lnTo>
                  <a:lnTo>
                    <a:pt x="115684" y="130318"/>
                  </a:lnTo>
                  <a:lnTo>
                    <a:pt x="115684" y="48869"/>
                  </a:lnTo>
                  <a:cubicBezTo>
                    <a:pt x="114870" y="44797"/>
                    <a:pt x="114055" y="38281"/>
                    <a:pt x="112426" y="31765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53BE8CA-E199-BD2F-0CC8-8C12B69CF72F}"/>
                </a:ext>
              </a:extLst>
            </p:cNvPr>
            <p:cNvSpPr/>
            <p:nvPr/>
          </p:nvSpPr>
          <p:spPr>
            <a:xfrm>
              <a:off x="2141101" y="5117635"/>
              <a:ext cx="112541" cy="325634"/>
            </a:xfrm>
            <a:custGeom>
              <a:avLst/>
              <a:gdLst>
                <a:gd name="connsiteX0" fmla="*/ 35846 w 69247"/>
                <a:gd name="connsiteY0" fmla="*/ 168599 h 200364"/>
                <a:gd name="connsiteX1" fmla="*/ 35846 w 69247"/>
                <a:gd name="connsiteY1" fmla="*/ 0 h 200364"/>
                <a:gd name="connsiteX2" fmla="*/ 0 w 69247"/>
                <a:gd name="connsiteY2" fmla="*/ 0 h 200364"/>
                <a:gd name="connsiteX3" fmla="*/ 0 w 69247"/>
                <a:gd name="connsiteY3" fmla="*/ 0 h 200364"/>
                <a:gd name="connsiteX4" fmla="*/ 0 w 69247"/>
                <a:gd name="connsiteY4" fmla="*/ 0 h 200364"/>
                <a:gd name="connsiteX5" fmla="*/ 0 w 69247"/>
                <a:gd name="connsiteY5" fmla="*/ 199550 h 200364"/>
                <a:gd name="connsiteX6" fmla="*/ 0 w 69247"/>
                <a:gd name="connsiteY6" fmla="*/ 199550 h 200364"/>
                <a:gd name="connsiteX7" fmla="*/ 0 w 69247"/>
                <a:gd name="connsiteY7" fmla="*/ 200364 h 200364"/>
                <a:gd name="connsiteX8" fmla="*/ 69248 w 69247"/>
                <a:gd name="connsiteY8" fmla="*/ 199550 h 200364"/>
                <a:gd name="connsiteX9" fmla="*/ 69248 w 69247"/>
                <a:gd name="connsiteY9" fmla="*/ 199550 h 200364"/>
                <a:gd name="connsiteX10" fmla="*/ 69248 w 69247"/>
                <a:gd name="connsiteY10" fmla="*/ 168599 h 20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47" h="200364">
                  <a:moveTo>
                    <a:pt x="35846" y="168599"/>
                  </a:moveTo>
                  <a:lnTo>
                    <a:pt x="3584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9550"/>
                  </a:lnTo>
                  <a:lnTo>
                    <a:pt x="0" y="199550"/>
                  </a:lnTo>
                  <a:lnTo>
                    <a:pt x="0" y="200364"/>
                  </a:lnTo>
                  <a:lnTo>
                    <a:pt x="69248" y="199550"/>
                  </a:lnTo>
                  <a:lnTo>
                    <a:pt x="69248" y="199550"/>
                  </a:lnTo>
                  <a:lnTo>
                    <a:pt x="69248" y="168599"/>
                  </a:ln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B00B997-8CEB-CE9E-E4FB-631961755CBF}"/>
                </a:ext>
              </a:extLst>
            </p:cNvPr>
            <p:cNvSpPr/>
            <p:nvPr/>
          </p:nvSpPr>
          <p:spPr>
            <a:xfrm>
              <a:off x="3556483" y="5092485"/>
              <a:ext cx="164179" cy="164140"/>
            </a:xfrm>
            <a:custGeom>
              <a:avLst/>
              <a:gdLst>
                <a:gd name="connsiteX0" fmla="*/ 50510 w 101020"/>
                <a:gd name="connsiteY0" fmla="*/ 0 h 100996"/>
                <a:gd name="connsiteX1" fmla="*/ 0 w 101020"/>
                <a:gd name="connsiteY1" fmla="*/ 50498 h 100996"/>
                <a:gd name="connsiteX2" fmla="*/ 50510 w 101020"/>
                <a:gd name="connsiteY2" fmla="*/ 100997 h 100996"/>
                <a:gd name="connsiteX3" fmla="*/ 101020 w 101020"/>
                <a:gd name="connsiteY3" fmla="*/ 50498 h 100996"/>
                <a:gd name="connsiteX4" fmla="*/ 50510 w 101020"/>
                <a:gd name="connsiteY4" fmla="*/ 0 h 100996"/>
                <a:gd name="connsiteX5" fmla="*/ 50510 w 101020"/>
                <a:gd name="connsiteY5" fmla="*/ 86336 h 100996"/>
                <a:gd name="connsiteX6" fmla="*/ 14664 w 101020"/>
                <a:gd name="connsiteY6" fmla="*/ 50498 h 100996"/>
                <a:gd name="connsiteX7" fmla="*/ 43178 w 101020"/>
                <a:gd name="connsiteY7" fmla="*/ 15475 h 100996"/>
                <a:gd name="connsiteX8" fmla="*/ 43178 w 101020"/>
                <a:gd name="connsiteY8" fmla="*/ 57829 h 100996"/>
                <a:gd name="connsiteX9" fmla="*/ 71692 w 101020"/>
                <a:gd name="connsiteY9" fmla="*/ 57829 h 100996"/>
                <a:gd name="connsiteX10" fmla="*/ 71692 w 101020"/>
                <a:gd name="connsiteY10" fmla="*/ 43168 h 100996"/>
                <a:gd name="connsiteX11" fmla="*/ 57027 w 101020"/>
                <a:gd name="connsiteY11" fmla="*/ 43168 h 100996"/>
                <a:gd name="connsiteX12" fmla="*/ 57027 w 101020"/>
                <a:gd name="connsiteY12" fmla="*/ 14661 h 100996"/>
                <a:gd name="connsiteX13" fmla="*/ 85541 w 101020"/>
                <a:gd name="connsiteY13" fmla="*/ 49684 h 100996"/>
                <a:gd name="connsiteX14" fmla="*/ 50510 w 101020"/>
                <a:gd name="connsiteY14" fmla="*/ 86336 h 10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020" h="100996">
                  <a:moveTo>
                    <a:pt x="50510" y="0"/>
                  </a:moveTo>
                  <a:cubicBezTo>
                    <a:pt x="22811" y="0"/>
                    <a:pt x="0" y="22806"/>
                    <a:pt x="0" y="50498"/>
                  </a:cubicBezTo>
                  <a:cubicBezTo>
                    <a:pt x="0" y="78191"/>
                    <a:pt x="22811" y="100997"/>
                    <a:pt x="50510" y="100997"/>
                  </a:cubicBezTo>
                  <a:cubicBezTo>
                    <a:pt x="78209" y="100997"/>
                    <a:pt x="101020" y="78191"/>
                    <a:pt x="101020" y="50498"/>
                  </a:cubicBezTo>
                  <a:cubicBezTo>
                    <a:pt x="101020" y="22806"/>
                    <a:pt x="78209" y="0"/>
                    <a:pt x="50510" y="0"/>
                  </a:cubicBezTo>
                  <a:moveTo>
                    <a:pt x="50510" y="86336"/>
                  </a:moveTo>
                  <a:cubicBezTo>
                    <a:pt x="30958" y="86336"/>
                    <a:pt x="14664" y="70046"/>
                    <a:pt x="14664" y="50498"/>
                  </a:cubicBezTo>
                  <a:cubicBezTo>
                    <a:pt x="14664" y="33394"/>
                    <a:pt x="26884" y="18733"/>
                    <a:pt x="43178" y="15475"/>
                  </a:cubicBezTo>
                  <a:lnTo>
                    <a:pt x="43178" y="57829"/>
                  </a:lnTo>
                  <a:lnTo>
                    <a:pt x="71692" y="57829"/>
                  </a:lnTo>
                  <a:lnTo>
                    <a:pt x="71692" y="43168"/>
                  </a:lnTo>
                  <a:lnTo>
                    <a:pt x="57027" y="43168"/>
                  </a:lnTo>
                  <a:lnTo>
                    <a:pt x="57027" y="14661"/>
                  </a:lnTo>
                  <a:cubicBezTo>
                    <a:pt x="73321" y="17919"/>
                    <a:pt x="85541" y="32580"/>
                    <a:pt x="85541" y="49684"/>
                  </a:cubicBezTo>
                  <a:cubicBezTo>
                    <a:pt x="86356" y="70046"/>
                    <a:pt x="70062" y="86336"/>
                    <a:pt x="50510" y="86336"/>
                  </a:cubicBezTo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59723DA3-62F0-3696-A2CC-F9EC85DE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0" y="457200"/>
            <a:ext cx="2489201" cy="1600200"/>
          </a:xfrm>
          <a:prstGeom prst="rect">
            <a:avLst/>
          </a:prstGeom>
        </p:spPr>
        <p:txBody>
          <a:bodyPr anchor="b"/>
          <a:lstStyle>
            <a:lvl1pPr>
              <a:defRPr sz="2300" b="1" baseline="0">
                <a:latin typeface="Futura" panose="020B0602020204020303" pitchFamily="34" charset="-79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2E96DA7-3DC8-8950-BF8F-848C719A8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360" y="2057400"/>
            <a:ext cx="2489201" cy="4088308"/>
          </a:xfrm>
        </p:spPr>
        <p:txBody>
          <a:bodyPr/>
          <a:lstStyle>
            <a:lvl1pPr marL="0" indent="0">
              <a:buNone/>
              <a:defRPr sz="1600" baseline="0">
                <a:latin typeface="Futura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23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4AB80-4B64-A66D-8218-4351C56B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852" y="6437729"/>
            <a:ext cx="749508" cy="202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baseline="0">
                <a:solidFill>
                  <a:schemeClr val="tx1"/>
                </a:solidFill>
                <a:latin typeface="Futura" panose="020B0602020204020303" pitchFamily="34" charset="-79"/>
                <a:cs typeface="Arial" panose="020B0604020202020204" pitchFamily="34" charset="0"/>
              </a:defRPr>
            </a:lvl1pPr>
          </a:lstStyle>
          <a:p>
            <a:fld id="{7309620A-C2B6-E24A-B133-A08DB5089C1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8A4408-C1F4-6D41-E244-C661C78F7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A2D91-2189-C903-0A6C-7D50E3460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6864" y="6437729"/>
            <a:ext cx="1339775" cy="202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/>
                </a:solidFill>
                <a:latin typeface="Futura" panose="020B0602020204020303" pitchFamily="34" charset="-79"/>
                <a:cs typeface="Arial" panose="020B0604020202020204" pitchFamily="34" charset="0"/>
              </a:defRPr>
            </a:lvl1pPr>
          </a:lstStyle>
          <a:p>
            <a:fld id="{0CA4D980-745E-3C4A-AA9C-2285057A3490}" type="datetime1">
              <a:rPr lang="es-ES" smtClean="0"/>
              <a:t>23/04/2024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37A2EE-460E-34D1-609C-D96350E84DE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34018"/>
            <a:ext cx="4862210" cy="202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B32533"/>
                </a:solidFill>
                <a:latin typeface="Futura" panose="020B0602020204020303" pitchFamily="34" charset="-79"/>
                <a:cs typeface="Arial" panose="020B0604020202020204" pitchFamily="34" charset="0"/>
              </a:defRPr>
            </a:lvl1pPr>
          </a:lstStyle>
          <a:p>
            <a:r>
              <a:rPr lang="es-ES" b="1" dirty="0">
                <a:solidFill>
                  <a:schemeClr val="tx1"/>
                </a:solidFill>
                <a:cs typeface="Futura" panose="020B0602020204020303" pitchFamily="34" charset="-79"/>
              </a:rPr>
              <a:t>Lanbide. </a:t>
            </a:r>
            <a:r>
              <a:rPr lang="es-ES" dirty="0" err="1"/>
              <a:t>Euskal</a:t>
            </a:r>
            <a:r>
              <a:rPr lang="es-ES" dirty="0"/>
              <a:t> </a:t>
            </a:r>
            <a:r>
              <a:rPr lang="es-ES" dirty="0" err="1"/>
              <a:t>enplegu</a:t>
            </a:r>
            <a:r>
              <a:rPr lang="es-ES" dirty="0"/>
              <a:t> </a:t>
            </a:r>
            <a:r>
              <a:rPr lang="es-ES" dirty="0" err="1"/>
              <a:t>zerbitzua</a:t>
            </a:r>
            <a:r>
              <a:rPr lang="es-ES" dirty="0"/>
              <a:t>. Servicio vasco de empleo.</a:t>
            </a:r>
          </a:p>
        </p:txBody>
      </p:sp>
    </p:spTree>
    <p:extLst>
      <p:ext uri="{BB962C8B-B14F-4D97-AF65-F5344CB8AC3E}">
        <p14:creationId xmlns:p14="http://schemas.microsoft.com/office/powerpoint/2010/main" val="184504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0D0B5-42DF-6874-5EDC-C6FA7A79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620A-C2B6-E24A-B133-A08DB5089C10}" type="slidenum">
              <a:rPr lang="es-ES" smtClean="0"/>
              <a:t>1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5D6574C-DB2F-196B-CA43-6CF6E349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083800" cy="1325563"/>
          </a:xfrm>
          <a:prstGeom prst="rect">
            <a:avLst/>
          </a:prstGeom>
        </p:spPr>
        <p:txBody>
          <a:bodyPr/>
          <a:lstStyle/>
          <a:p>
            <a:r>
              <a:rPr lang="es-ES" sz="3200" dirty="0">
                <a:cs typeface="Futura" panose="020B0602020204020303" pitchFamily="34" charset="-79"/>
              </a:rPr>
              <a:t>Estructura cronograma actuaciones. 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355438B-41BB-9D2C-32D9-A201F14B32C5}"/>
              </a:ext>
            </a:extLst>
          </p:cNvPr>
          <p:cNvSpPr txBox="1"/>
          <p:nvPr/>
        </p:nvSpPr>
        <p:spPr>
          <a:xfrm>
            <a:off x="760288" y="6129701"/>
            <a:ext cx="2731215" cy="510395"/>
          </a:xfrm>
          <a:prstGeom prst="rect">
            <a:avLst/>
          </a:prstGeom>
          <a:solidFill>
            <a:srgbClr val="F2EE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900" dirty="0">
                <a:solidFill>
                  <a:schemeClr val="tx1"/>
                </a:solidFill>
              </a:rPr>
              <a:t>Liquidación </a:t>
            </a:r>
            <a:r>
              <a:rPr lang="es-E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8,97 </a:t>
            </a:r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€/</a:t>
            </a:r>
            <a:r>
              <a:rPr lang="es-E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participante/hora formación. </a:t>
            </a:r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Penalización del 50% si no se alcanza el 30% de los que finalizan la acción </a:t>
            </a:r>
            <a:r>
              <a:rPr lang="es-ES" sz="9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cualificante</a:t>
            </a:r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ES" sz="900" dirty="0">
              <a:solidFill>
                <a:schemeClr val="tx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704CD80-F5A3-AB5B-C2B7-80587804C0EA}"/>
              </a:ext>
            </a:extLst>
          </p:cNvPr>
          <p:cNvSpPr txBox="1"/>
          <p:nvPr/>
        </p:nvSpPr>
        <p:spPr>
          <a:xfrm>
            <a:off x="3570457" y="6129701"/>
            <a:ext cx="2119526" cy="476977"/>
          </a:xfrm>
          <a:prstGeom prst="rect">
            <a:avLst/>
          </a:prstGeom>
          <a:solidFill>
            <a:srgbClr val="F2EE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900" dirty="0">
                <a:solidFill>
                  <a:schemeClr val="tx1"/>
                </a:solidFill>
              </a:rPr>
              <a:t>No se pagan, pero se liquida el módulo de Itinerario personalizado, por los que finalicen Itinerario formativo 2.240€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C00D936-CB07-C33E-64C8-39950DAE64BC}"/>
              </a:ext>
            </a:extLst>
          </p:cNvPr>
          <p:cNvSpPr txBox="1"/>
          <p:nvPr/>
        </p:nvSpPr>
        <p:spPr>
          <a:xfrm>
            <a:off x="8260422" y="6170874"/>
            <a:ext cx="1839631" cy="401766"/>
          </a:xfrm>
          <a:prstGeom prst="rect">
            <a:avLst/>
          </a:prstGeom>
          <a:solidFill>
            <a:srgbClr val="F2EE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sz="900" dirty="0">
                <a:solidFill>
                  <a:schemeClr val="tx1"/>
                </a:solidFill>
              </a:rPr>
              <a:t>Liquidación del  módulo de Intermediación por contrato obtenido. 2.800€ 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D66C07B7-06E4-9A3D-4484-DDE206C9B888}"/>
              </a:ext>
            </a:extLst>
          </p:cNvPr>
          <p:cNvCxnSpPr>
            <a:cxnSpLocks/>
          </p:cNvCxnSpPr>
          <p:nvPr/>
        </p:nvCxnSpPr>
        <p:spPr>
          <a:xfrm>
            <a:off x="760288" y="6037310"/>
            <a:ext cx="9339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756E68F-ABD5-6427-C5D3-EBDC9C5D04FE}"/>
              </a:ext>
            </a:extLst>
          </p:cNvPr>
          <p:cNvSpPr/>
          <p:nvPr/>
        </p:nvSpPr>
        <p:spPr>
          <a:xfrm>
            <a:off x="760288" y="5749012"/>
            <a:ext cx="2032573" cy="184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Liquidación proyectos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C291696-EED9-CA9E-026F-DA393D3AEC74}"/>
              </a:ext>
            </a:extLst>
          </p:cNvPr>
          <p:cNvSpPr/>
          <p:nvPr/>
        </p:nvSpPr>
        <p:spPr>
          <a:xfrm>
            <a:off x="6149170" y="1658401"/>
            <a:ext cx="2032573" cy="184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Liquidación Empresa 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467921A6-7A67-2B05-A657-4FBE49218F8A}"/>
              </a:ext>
            </a:extLst>
          </p:cNvPr>
          <p:cNvCxnSpPr>
            <a:cxnSpLocks/>
          </p:cNvCxnSpPr>
          <p:nvPr/>
        </p:nvCxnSpPr>
        <p:spPr>
          <a:xfrm>
            <a:off x="6149170" y="1984520"/>
            <a:ext cx="48201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2DDBC6F-2F40-FF68-8704-C51E867CEFC3}"/>
              </a:ext>
            </a:extLst>
          </p:cNvPr>
          <p:cNvSpPr txBox="1"/>
          <p:nvPr/>
        </p:nvSpPr>
        <p:spPr>
          <a:xfrm>
            <a:off x="8181743" y="2158620"/>
            <a:ext cx="2787538" cy="553998"/>
          </a:xfrm>
          <a:prstGeom prst="rect">
            <a:avLst/>
          </a:prstGeom>
          <a:solidFill>
            <a:srgbClr val="F2EE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Subvención d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</a:t>
            </a:r>
            <a:r>
              <a:rPr lang="es-ES" sz="1000" dirty="0">
                <a:solidFill>
                  <a:schemeClr val="tx1"/>
                </a:solidFill>
              </a:rPr>
              <a:t>75% SMI 6 meses 5.900€ </a:t>
            </a:r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Mantenimiento 6 m. Salvedad: Cese voluntario, muerte o invalidez de la persona contratada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7DB074B-2621-0556-DA56-10C1AA43D9CC}"/>
              </a:ext>
            </a:extLst>
          </p:cNvPr>
          <p:cNvSpPr txBox="1"/>
          <p:nvPr/>
        </p:nvSpPr>
        <p:spPr>
          <a:xfrm>
            <a:off x="6149170" y="2153577"/>
            <a:ext cx="1770001" cy="553998"/>
          </a:xfrm>
          <a:prstGeom prst="rect">
            <a:avLst/>
          </a:prstGeom>
          <a:solidFill>
            <a:srgbClr val="F2EE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Obligación de pago del SMI y cotización por parte de la empresa . No subvencionado.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228715B-60C0-985B-C85F-09BAE2B9925B}"/>
              </a:ext>
            </a:extLst>
          </p:cNvPr>
          <p:cNvGrpSpPr/>
          <p:nvPr/>
        </p:nvGrpSpPr>
        <p:grpSpPr>
          <a:xfrm>
            <a:off x="838200" y="2841138"/>
            <a:ext cx="10193860" cy="2733700"/>
            <a:chOff x="775421" y="2228826"/>
            <a:chExt cx="10193860" cy="27337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6ECD1D9-BD01-4061-9755-C585A9E195D0}"/>
                </a:ext>
              </a:extLst>
            </p:cNvPr>
            <p:cNvSpPr>
              <a:spLocks/>
            </p:cNvSpPr>
            <p:nvPr/>
          </p:nvSpPr>
          <p:spPr>
            <a:xfrm>
              <a:off x="883579" y="2332234"/>
              <a:ext cx="4700424" cy="1507730"/>
            </a:xfrm>
            <a:prstGeom prst="rect">
              <a:avLst/>
            </a:prstGeom>
            <a:solidFill>
              <a:srgbClr val="F2EE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89BE6EC-2C61-1F23-6B03-043F562C0F2D}"/>
                </a:ext>
              </a:extLst>
            </p:cNvPr>
            <p:cNvSpPr/>
            <p:nvPr/>
          </p:nvSpPr>
          <p:spPr>
            <a:xfrm>
              <a:off x="6214155" y="2339742"/>
              <a:ext cx="1625028" cy="1507729"/>
            </a:xfrm>
            <a:prstGeom prst="rect">
              <a:avLst/>
            </a:prstGeom>
            <a:solidFill>
              <a:srgbClr val="F2EE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Practicas no laborales remuneradas</a:t>
              </a:r>
            </a:p>
            <a:p>
              <a:pPr algn="ctr"/>
              <a:r>
                <a:rPr lang="es-ES" sz="1400" b="1" dirty="0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 </a:t>
              </a:r>
              <a:r>
                <a:rPr lang="es-ES" sz="1200" dirty="0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(RD 1943) </a:t>
              </a:r>
            </a:p>
            <a:p>
              <a:pPr algn="ctr"/>
              <a:r>
                <a:rPr lang="es-ES" sz="1400" dirty="0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(</a:t>
              </a:r>
              <a:r>
                <a:rPr lang="es-ES" sz="1400" dirty="0" err="1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max</a:t>
              </a:r>
              <a:r>
                <a:rPr lang="es-ES" sz="1400" dirty="0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. 3 </a:t>
              </a:r>
              <a:r>
                <a:rPr lang="es-ES" sz="1400" dirty="0">
                  <a:solidFill>
                    <a:schemeClr val="tx1"/>
                  </a:solidFill>
                  <a:ea typeface="Arial" panose="020B0604020202020204" pitchFamily="34" charset="0"/>
                </a:rPr>
                <a:t>meses</a:t>
              </a:r>
              <a:r>
                <a:rPr lang="es-ES" sz="1400" dirty="0">
                  <a:solidFill>
                    <a:schemeClr val="tx1"/>
                  </a:solidFill>
                  <a:effectLst/>
                  <a:ea typeface="Arial" panose="020B0604020202020204" pitchFamily="34" charset="0"/>
                </a:rPr>
                <a:t>)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A515460-85DE-B279-AC96-D907507D7939}"/>
                </a:ext>
              </a:extLst>
            </p:cNvPr>
            <p:cNvSpPr/>
            <p:nvPr/>
          </p:nvSpPr>
          <p:spPr>
            <a:xfrm>
              <a:off x="8260422" y="2305263"/>
              <a:ext cx="1731198" cy="1507729"/>
            </a:xfrm>
            <a:prstGeom prst="rect">
              <a:avLst/>
            </a:prstGeom>
            <a:solidFill>
              <a:srgbClr val="F2EE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b="1" dirty="0">
                  <a:solidFill>
                    <a:schemeClr val="tx1"/>
                  </a:solidFill>
                </a:rPr>
                <a:t>Contratos laborales </a:t>
              </a:r>
              <a:r>
                <a:rPr lang="es-ES" sz="1400" dirty="0">
                  <a:solidFill>
                    <a:schemeClr val="tx1"/>
                  </a:solidFill>
                </a:rPr>
                <a:t>(</a:t>
              </a:r>
              <a:r>
                <a:rPr lang="es-ES" sz="1200" dirty="0">
                  <a:solidFill>
                    <a:schemeClr val="tx1"/>
                  </a:solidFill>
                </a:rPr>
                <a:t>Autorización de residencia y trabajo-Instrucción SEM 1/2022</a:t>
              </a:r>
              <a:r>
                <a:rPr lang="es-ES" sz="1400" dirty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 </a:t>
              </a:r>
              <a:endParaRPr lang="es-ES" sz="14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56CCDA7-37AB-A53D-C6AE-770035D31CCA}"/>
                </a:ext>
              </a:extLst>
            </p:cNvPr>
            <p:cNvSpPr/>
            <p:nvPr/>
          </p:nvSpPr>
          <p:spPr>
            <a:xfrm>
              <a:off x="2049833" y="2991063"/>
              <a:ext cx="827928" cy="6369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AF</a:t>
              </a:r>
            </a:p>
            <a:p>
              <a:pPr algn="ctr"/>
              <a:r>
                <a:rPr lang="es-ES" sz="1050" dirty="0"/>
                <a:t>Transversal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ED92B75-26CE-7D6E-AED6-75A8CC9F5A4C}"/>
                </a:ext>
              </a:extLst>
            </p:cNvPr>
            <p:cNvSpPr/>
            <p:nvPr/>
          </p:nvSpPr>
          <p:spPr>
            <a:xfrm>
              <a:off x="2916190" y="2991063"/>
              <a:ext cx="827928" cy="6369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AF </a:t>
              </a:r>
              <a:r>
                <a:rPr lang="es-ES" sz="1000" dirty="0" err="1"/>
                <a:t>Cualificante</a:t>
              </a:r>
              <a:endParaRPr lang="es-ES" sz="10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3680F6E-A9B0-9E03-4028-0C30BD55BCB4}"/>
                </a:ext>
              </a:extLst>
            </p:cNvPr>
            <p:cNvSpPr/>
            <p:nvPr/>
          </p:nvSpPr>
          <p:spPr>
            <a:xfrm>
              <a:off x="3815137" y="2994915"/>
              <a:ext cx="1630167" cy="66653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200 horas prácticas no laborales en empresas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E71E21F-CD09-7113-5292-0A86A50EA348}"/>
                </a:ext>
              </a:extLst>
            </p:cNvPr>
            <p:cNvSpPr txBox="1"/>
            <p:nvPr/>
          </p:nvSpPr>
          <p:spPr>
            <a:xfrm>
              <a:off x="1652641" y="2505172"/>
              <a:ext cx="3322833" cy="309102"/>
            </a:xfrm>
            <a:prstGeom prst="rect">
              <a:avLst/>
            </a:prstGeom>
            <a:solidFill>
              <a:srgbClr val="F2EED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ES" dirty="0">
                  <a:solidFill>
                    <a:schemeClr val="tx1"/>
                  </a:solidFill>
                </a:rPr>
                <a:t>Itinerario Formativo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7A770AD-13D1-5815-FC51-84FAA90AA221}"/>
                </a:ext>
              </a:extLst>
            </p:cNvPr>
            <p:cNvSpPr/>
            <p:nvPr/>
          </p:nvSpPr>
          <p:spPr>
            <a:xfrm>
              <a:off x="1163976" y="2991063"/>
              <a:ext cx="846761" cy="6369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AF </a:t>
              </a:r>
              <a:r>
                <a:rPr lang="es-ES" sz="1050" dirty="0"/>
                <a:t>Transversal</a:t>
              </a:r>
            </a:p>
          </p:txBody>
        </p:sp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51123262-38FE-115B-AB50-05DCF7EA4501}"/>
                </a:ext>
              </a:extLst>
            </p:cNvPr>
            <p:cNvCxnSpPr>
              <a:cxnSpLocks/>
            </p:cNvCxnSpPr>
            <p:nvPr/>
          </p:nvCxnSpPr>
          <p:spPr>
            <a:xfrm>
              <a:off x="5880099" y="3224172"/>
              <a:ext cx="0" cy="887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D770E217-FE60-4B76-4C40-BF1F69113797}"/>
                </a:ext>
              </a:extLst>
            </p:cNvPr>
            <p:cNvSpPr/>
            <p:nvPr/>
          </p:nvSpPr>
          <p:spPr>
            <a:xfrm>
              <a:off x="5228546" y="4404353"/>
              <a:ext cx="1303106" cy="3866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 Antes del </a:t>
              </a:r>
              <a:r>
                <a:rPr lang="es-ES" sz="1100" dirty="0" smtClean="0"/>
                <a:t>30/05/2025</a:t>
              </a:r>
              <a:endParaRPr lang="es-ES" sz="1100" dirty="0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88CAFE5-77C1-2CCF-CC2C-74BC9E436E94}"/>
                </a:ext>
              </a:extLst>
            </p:cNvPr>
            <p:cNvSpPr/>
            <p:nvPr/>
          </p:nvSpPr>
          <p:spPr>
            <a:xfrm>
              <a:off x="775421" y="2228826"/>
              <a:ext cx="10193860" cy="27337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" name="Conector recto de flecha 1">
              <a:extLst>
                <a:ext uri="{FF2B5EF4-FFF2-40B4-BE49-F238E27FC236}">
                  <a16:creationId xmlns:a16="http://schemas.microsoft.com/office/drawing/2014/main" id="{0ACB8D6C-EBCA-1EAF-7671-C832F35A35DD}"/>
                </a:ext>
              </a:extLst>
            </p:cNvPr>
            <p:cNvCxnSpPr>
              <a:cxnSpLocks/>
            </p:cNvCxnSpPr>
            <p:nvPr/>
          </p:nvCxnSpPr>
          <p:spPr>
            <a:xfrm>
              <a:off x="8016081" y="3224172"/>
              <a:ext cx="0" cy="887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CB90DB2-8D15-6722-F362-49173A311ED1}"/>
                </a:ext>
              </a:extLst>
            </p:cNvPr>
            <p:cNvSpPr/>
            <p:nvPr/>
          </p:nvSpPr>
          <p:spPr>
            <a:xfrm>
              <a:off x="7364528" y="4407214"/>
              <a:ext cx="1303106" cy="3866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Fecha límite  01/10/2025</a:t>
              </a:r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B1588868-DD70-7023-660A-A3DAB5C01AD5}"/>
                </a:ext>
              </a:extLst>
            </p:cNvPr>
            <p:cNvCxnSpPr>
              <a:cxnSpLocks/>
            </p:cNvCxnSpPr>
            <p:nvPr/>
          </p:nvCxnSpPr>
          <p:spPr>
            <a:xfrm>
              <a:off x="838912" y="3403969"/>
              <a:ext cx="0" cy="887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AEC6847-AC9A-04B9-42DE-68619CFFE09F}"/>
                </a:ext>
              </a:extLst>
            </p:cNvPr>
            <p:cNvSpPr/>
            <p:nvPr/>
          </p:nvSpPr>
          <p:spPr>
            <a:xfrm>
              <a:off x="822789" y="4407214"/>
              <a:ext cx="1303106" cy="38664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 Comienzo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1670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ABC6D002A0C429F5E391EBF9AEA76" ma:contentTypeVersion="15" ma:contentTypeDescription="Create a new document." ma:contentTypeScope="" ma:versionID="d0aa0c327b750f80a6e2a8708e9648bb">
  <xsd:schema xmlns:xsd="http://www.w3.org/2001/XMLSchema" xmlns:xs="http://www.w3.org/2001/XMLSchema" xmlns:p="http://schemas.microsoft.com/office/2006/metadata/properties" xmlns:ns2="c5973fe5-b2de-4ade-a121-2414ed7c835c" xmlns:ns3="2b8cdab7-dacb-4c6b-bee2-09ce144c7e6c" targetNamespace="http://schemas.microsoft.com/office/2006/metadata/properties" ma:root="true" ma:fieldsID="5dd60dd010e9b10130e6dd70edfe12b2" ns2:_="" ns3:_="">
    <xsd:import namespace="c5973fe5-b2de-4ade-a121-2414ed7c835c"/>
    <xsd:import namespace="2b8cdab7-dacb-4c6b-bee2-09ce144c7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73fe5-b2de-4ade-a121-2414ed7c8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cdab7-dacb-4c6b-bee2-09ce144c7e6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2db3541-cc3b-4d69-8b13-93d09e94469a}" ma:internalName="TaxCatchAll" ma:showField="CatchAllData" ma:web="2b8cdab7-dacb-4c6b-bee2-09ce144c7e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8cdab7-dacb-4c6b-bee2-09ce144c7e6c" xsi:nil="true"/>
    <lcf76f155ced4ddcb4097134ff3c332f xmlns="c5973fe5-b2de-4ade-a121-2414ed7c83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5726BB-70F2-4A00-A66A-AD3906405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73fe5-b2de-4ade-a121-2414ed7c835c"/>
    <ds:schemaRef ds:uri="2b8cdab7-dacb-4c6b-bee2-09ce144c7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82F034-2D30-40B9-88DE-5B53B5FD5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D3B2F9-F724-4DBB-9FB1-06C29572379C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c5973fe5-b2de-4ade-a121-2414ed7c835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2b8cdab7-dacb-4c6b-bee2-09ce144c7e6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162</Words>
  <Application>Microsoft Office PowerPoint</Application>
  <PresentationFormat>Panorámica</PresentationFormat>
  <Paragraphs>24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Futura</vt:lpstr>
      <vt:lpstr>FUTURA MEDIUM</vt:lpstr>
      <vt:lpstr>FUTURA MEDIUM</vt:lpstr>
      <vt:lpstr>Times New Roman</vt:lpstr>
      <vt:lpstr>1_Tema de Office</vt:lpstr>
      <vt:lpstr>Estructura cronograma actuaciones.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cronograma actuaciones. </dc:title>
  <dc:creator>Bañales Alonso, Laura</dc:creator>
  <cp:lastModifiedBy>Aguirre Maruri, Estibaliz</cp:lastModifiedBy>
  <cp:revision>2</cp:revision>
  <dcterms:created xsi:type="dcterms:W3CDTF">2024-03-21T11:58:13Z</dcterms:created>
  <dcterms:modified xsi:type="dcterms:W3CDTF">2024-04-23T07:28:11Z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0x0101005E5ABC6D002A0C429F5E391EBF9AEA76</vt:lpwstr>
  </property>
  <property fmtid="{D5CDD505-2E9C-101B-9397-08002B2CF9AE}" pid="3" name="MediaServiceImageTags">
    <vt:lpwstr/>
  </property>
</Properties>
</file>