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7C1A-F46B-47C4-BD5E-5BA1CBD4DE25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EC94-B7E4-4BBD-BB4F-0B5732296E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125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7C1A-F46B-47C4-BD5E-5BA1CBD4DE25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EC94-B7E4-4BBD-BB4F-0B5732296E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841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7C1A-F46B-47C4-BD5E-5BA1CBD4DE25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EC94-B7E4-4BBD-BB4F-0B5732296E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822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7C1A-F46B-47C4-BD5E-5BA1CBD4DE25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EC94-B7E4-4BBD-BB4F-0B5732296E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730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7C1A-F46B-47C4-BD5E-5BA1CBD4DE25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EC94-B7E4-4BBD-BB4F-0B5732296E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181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7C1A-F46B-47C4-BD5E-5BA1CBD4DE25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EC94-B7E4-4BBD-BB4F-0B5732296E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795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7C1A-F46B-47C4-BD5E-5BA1CBD4DE25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EC94-B7E4-4BBD-BB4F-0B5732296E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620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7C1A-F46B-47C4-BD5E-5BA1CBD4DE25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EC94-B7E4-4BBD-BB4F-0B5732296E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586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7C1A-F46B-47C4-BD5E-5BA1CBD4DE25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EC94-B7E4-4BBD-BB4F-0B5732296E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240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7C1A-F46B-47C4-BD5E-5BA1CBD4DE25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EC94-B7E4-4BBD-BB4F-0B5732296E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55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7C1A-F46B-47C4-BD5E-5BA1CBD4DE25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EC94-B7E4-4BBD-BB4F-0B5732296E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865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D7C1A-F46B-47C4-BD5E-5BA1CBD4DE25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DEC94-B7E4-4BBD-BB4F-0B5732296E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464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1.png@01D735E5.AE7CB3F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735E5.AE7CB3F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735E5.AE7CB3F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735E5.AE7CB3F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735E5.AE7CB3F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735E5.AE7CB3F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1.png@01D735E5.AE7CB3F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23035"/>
          </a:xfrm>
          <a:prstGeom prst="rect">
            <a:avLst/>
          </a:prstGeom>
        </p:spPr>
      </p:pic>
      <p:pic>
        <p:nvPicPr>
          <p:cNvPr id="7" name="Imagen 6" descr="cid:image001.png@01D735E5.AE7CB3F0"/>
          <p:cNvPicPr/>
          <p:nvPr/>
        </p:nvPicPr>
        <p:blipFill rotWithShape="1"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988"/>
          <a:stretch/>
        </p:blipFill>
        <p:spPr bwMode="auto">
          <a:xfrm>
            <a:off x="9732154" y="4730866"/>
            <a:ext cx="1456055" cy="14528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8432242" y="375074"/>
            <a:ext cx="3660234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ES" sz="24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2022ko AGINDUA - </a:t>
            </a:r>
            <a:r>
              <a:rPr lang="es-ES" sz="2400" b="1" dirty="0" err="1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BAI+D+i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739833" y="1696797"/>
            <a:ext cx="10448376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24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Proiektuaren</a:t>
            </a:r>
            <a:r>
              <a:rPr lang="es-ES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4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izena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3951322" y="3261055"/>
            <a:ext cx="4025397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aldia</a:t>
            </a:r>
            <a:r>
              <a:rPr lang="es-ES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s-ES" b="1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hilabetea</a:t>
            </a:r>
            <a:r>
              <a:rPr lang="es-ES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s-ES" b="1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urtea</a:t>
            </a:r>
            <a:r>
              <a:rPr lang="es-ES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s-ES" b="1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hilabetea</a:t>
            </a:r>
            <a:r>
              <a:rPr lang="es-ES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s-ES" b="1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urtea</a:t>
            </a:r>
            <a:endParaRPr lang="es-E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7526337" y="5457306"/>
            <a:ext cx="1542849" cy="438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Erakunde</a:t>
            </a:r>
            <a:r>
              <a:rPr lang="es-ES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onuradunen</a:t>
            </a:r>
            <a:r>
              <a:rPr lang="es-ES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logoak</a:t>
            </a:r>
            <a:r>
              <a:rPr lang="es-ES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sartu</a:t>
            </a:r>
            <a:endParaRPr lang="es-E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484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cid:image001.png@01D735E5.AE7CB3F0"/>
          <p:cNvPicPr/>
          <p:nvPr/>
        </p:nvPicPr>
        <p:blipFill rotWithShape="1"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988"/>
          <a:stretch/>
        </p:blipFill>
        <p:spPr bwMode="auto">
          <a:xfrm>
            <a:off x="10939549" y="5721110"/>
            <a:ext cx="988492" cy="9863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393384" y="408324"/>
            <a:ext cx="1107419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400" b="1" dirty="0" err="1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Sarrera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9122381" y="5995243"/>
            <a:ext cx="1542849" cy="438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Erakunde</a:t>
            </a:r>
            <a:r>
              <a:rPr lang="es-ES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onuradunen</a:t>
            </a:r>
            <a:r>
              <a:rPr lang="es-ES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logoak</a:t>
            </a:r>
            <a:r>
              <a:rPr lang="es-ES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sartu</a:t>
            </a:r>
            <a:endParaRPr lang="es-E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" name="Conector recto 2"/>
          <p:cNvCxnSpPr/>
          <p:nvPr/>
        </p:nvCxnSpPr>
        <p:spPr>
          <a:xfrm>
            <a:off x="507077" y="878324"/>
            <a:ext cx="1102267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393384" y="1145484"/>
            <a:ext cx="11189204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sz="16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Proiektuaren</a:t>
            </a:r>
            <a:r>
              <a:rPr lang="es-ES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eta </a:t>
            </a:r>
            <a:r>
              <a:rPr lang="es-ES" sz="16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garapenaz</a:t>
            </a:r>
            <a:r>
              <a:rPr lang="es-ES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arduratzen</a:t>
            </a:r>
            <a:r>
              <a:rPr lang="es-ES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den </a:t>
            </a:r>
            <a:r>
              <a:rPr lang="es-ES" sz="16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taldearen</a:t>
            </a:r>
            <a:r>
              <a:rPr lang="es-ES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deskribapen</a:t>
            </a:r>
            <a:r>
              <a:rPr lang="es-ES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laburra</a:t>
            </a:r>
            <a:r>
              <a:rPr lang="es-ES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s-ES" sz="16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diapositiba</a:t>
            </a:r>
            <a:r>
              <a:rPr lang="es-ES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</a:t>
            </a:r>
            <a:r>
              <a:rPr lang="es-ES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1). 16 </a:t>
            </a:r>
            <a:r>
              <a:rPr lang="es-ES" sz="16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tamainako</a:t>
            </a:r>
            <a:r>
              <a:rPr lang="es-ES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letra.</a:t>
            </a:r>
            <a:endParaRPr lang="es-E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627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cid:image001.png@01D735E5.AE7CB3F0"/>
          <p:cNvPicPr/>
          <p:nvPr/>
        </p:nvPicPr>
        <p:blipFill rotWithShape="1"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988"/>
          <a:stretch/>
        </p:blipFill>
        <p:spPr bwMode="auto">
          <a:xfrm>
            <a:off x="10939549" y="5721110"/>
            <a:ext cx="988492" cy="9863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9122381" y="5995243"/>
            <a:ext cx="1542849" cy="438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Erakunde</a:t>
            </a:r>
            <a:r>
              <a:rPr lang="es-ES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onuradunen</a:t>
            </a:r>
            <a:r>
              <a:rPr lang="es-ES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logoak</a:t>
            </a:r>
            <a:r>
              <a:rPr lang="es-ES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sartu</a:t>
            </a:r>
            <a:endParaRPr lang="es-E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" name="Conector recto 2"/>
          <p:cNvCxnSpPr/>
          <p:nvPr/>
        </p:nvCxnSpPr>
        <p:spPr>
          <a:xfrm>
            <a:off x="507077" y="878324"/>
            <a:ext cx="1102267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393384" y="1145484"/>
            <a:ext cx="11189204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sz="16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Helburu</a:t>
            </a:r>
            <a:r>
              <a:rPr lang="es-ES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orokorra</a:t>
            </a:r>
            <a:r>
              <a:rPr lang="es-ES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eta </a:t>
            </a:r>
            <a:r>
              <a:rPr lang="es-ES" sz="16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bigarren</a:t>
            </a:r>
            <a:r>
              <a:rPr lang="es-ES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mailakoak</a:t>
            </a:r>
            <a:r>
              <a:rPr lang="es-ES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deskribatzea</a:t>
            </a:r>
            <a:r>
              <a:rPr lang="es-ES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eta </a:t>
            </a:r>
            <a:r>
              <a:rPr lang="es-ES" sz="16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deialdian</a:t>
            </a:r>
            <a:r>
              <a:rPr lang="es-ES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duten</a:t>
            </a:r>
            <a:r>
              <a:rPr lang="es-ES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kokapena</a:t>
            </a:r>
            <a:r>
              <a:rPr lang="es-ES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(</a:t>
            </a:r>
            <a:r>
              <a:rPr lang="es-ES" sz="16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diapositiba</a:t>
            </a:r>
            <a:r>
              <a:rPr lang="es-ES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1). 16 </a:t>
            </a:r>
            <a:r>
              <a:rPr lang="es-ES" sz="16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tamainako</a:t>
            </a:r>
            <a:r>
              <a:rPr lang="es-ES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letra.</a:t>
            </a:r>
            <a:endParaRPr lang="es-E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93384" y="408324"/>
            <a:ext cx="1513556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400" b="1" dirty="0" err="1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Helburuak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81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cid:image001.png@01D735E5.AE7CB3F0"/>
          <p:cNvPicPr/>
          <p:nvPr/>
        </p:nvPicPr>
        <p:blipFill rotWithShape="1"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988"/>
          <a:stretch/>
        </p:blipFill>
        <p:spPr bwMode="auto">
          <a:xfrm>
            <a:off x="10939549" y="5721110"/>
            <a:ext cx="988492" cy="9863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9122381" y="5995243"/>
            <a:ext cx="1542849" cy="438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Erakunde</a:t>
            </a:r>
            <a:r>
              <a:rPr lang="es-ES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onuradunen</a:t>
            </a:r>
            <a:r>
              <a:rPr lang="es-ES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logoak</a:t>
            </a:r>
            <a:r>
              <a:rPr lang="es-ES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sartu</a:t>
            </a:r>
            <a:endParaRPr lang="es-E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" name="Conector recto 2"/>
          <p:cNvCxnSpPr/>
          <p:nvPr/>
        </p:nvCxnSpPr>
        <p:spPr>
          <a:xfrm>
            <a:off x="507077" y="878324"/>
            <a:ext cx="1102267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393384" y="1145484"/>
            <a:ext cx="11189204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sz="16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Egin</a:t>
            </a:r>
            <a:r>
              <a:rPr lang="es-ES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beharreko</a:t>
            </a:r>
            <a:r>
              <a:rPr lang="es-ES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zereginak</a:t>
            </a:r>
            <a:r>
              <a:rPr lang="es-ES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eta </a:t>
            </a:r>
            <a:r>
              <a:rPr lang="es-ES" sz="16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horiek</a:t>
            </a:r>
            <a:r>
              <a:rPr lang="es-ES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behar</a:t>
            </a:r>
            <a:r>
              <a:rPr lang="es-ES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bezala</a:t>
            </a:r>
            <a:r>
              <a:rPr lang="es-ES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garatzeko</a:t>
            </a:r>
            <a:r>
              <a:rPr lang="es-ES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erabili</a:t>
            </a:r>
            <a:r>
              <a:rPr lang="es-ES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beharreko</a:t>
            </a:r>
            <a:r>
              <a:rPr lang="es-ES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metodologia</a:t>
            </a:r>
            <a:r>
              <a:rPr lang="es-ES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deskribatzen</a:t>
            </a:r>
            <a:r>
              <a:rPr lang="es-ES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dira</a:t>
            </a:r>
            <a:r>
              <a:rPr lang="es-ES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(2 </a:t>
            </a:r>
            <a:r>
              <a:rPr lang="es-ES" sz="16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diapositiba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es-E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 </a:t>
            </a:r>
            <a:r>
              <a:rPr lang="es-ES" sz="16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tamainako</a:t>
            </a:r>
            <a:r>
              <a:rPr lang="es-E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letra.</a:t>
            </a:r>
            <a:endParaRPr lang="es-E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93384" y="408324"/>
            <a:ext cx="1871218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400" b="1" dirty="0" err="1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Lan-prozesua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846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cid:image001.png@01D735E5.AE7CB3F0"/>
          <p:cNvPicPr/>
          <p:nvPr/>
        </p:nvPicPr>
        <p:blipFill rotWithShape="1"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988"/>
          <a:stretch/>
        </p:blipFill>
        <p:spPr bwMode="auto">
          <a:xfrm>
            <a:off x="10939549" y="5721110"/>
            <a:ext cx="988492" cy="9863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9122381" y="5995243"/>
            <a:ext cx="1542849" cy="438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Erakunde</a:t>
            </a:r>
            <a:r>
              <a:rPr lang="es-ES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onuradunen</a:t>
            </a:r>
            <a:r>
              <a:rPr lang="es-ES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logoak</a:t>
            </a:r>
            <a:r>
              <a:rPr lang="es-ES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sartu</a:t>
            </a:r>
            <a:endParaRPr lang="es-E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" name="Conector recto 2"/>
          <p:cNvCxnSpPr/>
          <p:nvPr/>
        </p:nvCxnSpPr>
        <p:spPr>
          <a:xfrm>
            <a:off x="507077" y="878324"/>
            <a:ext cx="1102267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393384" y="1145484"/>
            <a:ext cx="11189204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Espero </a:t>
            </a:r>
            <a:r>
              <a:rPr lang="es-ES" sz="16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diren</a:t>
            </a:r>
            <a:r>
              <a:rPr lang="es-ES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emaitza</a:t>
            </a:r>
            <a:r>
              <a:rPr lang="es-ES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nagusiak</a:t>
            </a:r>
            <a:r>
              <a:rPr lang="es-ES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16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helburuekin</a:t>
            </a:r>
            <a:r>
              <a:rPr lang="es-ES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duten</a:t>
            </a:r>
            <a:r>
              <a:rPr lang="es-ES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kongruentzia</a:t>
            </a:r>
            <a:r>
              <a:rPr lang="es-ES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eta </a:t>
            </a:r>
            <a:r>
              <a:rPr lang="es-ES" sz="16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hiri-berroneratzeari</a:t>
            </a:r>
            <a:r>
              <a:rPr lang="es-ES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dagokionez</a:t>
            </a:r>
            <a:r>
              <a:rPr lang="es-ES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duten</a:t>
            </a:r>
            <a:r>
              <a:rPr lang="es-ES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inpaktu-potentziala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 </a:t>
            </a: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diapositiba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es-E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 </a:t>
            </a:r>
            <a:r>
              <a:rPr lang="es-ES" sz="16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tamainako</a:t>
            </a:r>
            <a:r>
              <a:rPr lang="es-E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letra.</a:t>
            </a:r>
            <a:endParaRPr lang="es-E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93384" y="408324"/>
            <a:ext cx="3012428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u-ES" sz="24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Espero diren emaitzak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478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cid:image001.png@01D735E5.AE7CB3F0"/>
          <p:cNvPicPr/>
          <p:nvPr/>
        </p:nvPicPr>
        <p:blipFill rotWithShape="1"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988"/>
          <a:stretch/>
        </p:blipFill>
        <p:spPr bwMode="auto">
          <a:xfrm>
            <a:off x="10939549" y="5721110"/>
            <a:ext cx="988492" cy="9863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9122381" y="5995243"/>
            <a:ext cx="1542849" cy="438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Erakunde</a:t>
            </a:r>
            <a:r>
              <a:rPr lang="es-ES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onuradunen</a:t>
            </a:r>
            <a:r>
              <a:rPr lang="es-ES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logoak</a:t>
            </a:r>
            <a:r>
              <a:rPr lang="es-ES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sartu</a:t>
            </a:r>
            <a:endParaRPr lang="es-E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" name="Conector recto 2"/>
          <p:cNvCxnSpPr/>
          <p:nvPr/>
        </p:nvCxnSpPr>
        <p:spPr>
          <a:xfrm>
            <a:off x="507077" y="878324"/>
            <a:ext cx="1102267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393384" y="1145484"/>
            <a:ext cx="11189204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sz="16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Proiektuaren</a:t>
            </a:r>
            <a:r>
              <a:rPr lang="es-E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berrikuntza</a:t>
            </a:r>
            <a:r>
              <a:rPr lang="es-E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eta </a:t>
            </a:r>
            <a:r>
              <a:rPr lang="es-ES" sz="16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erreproduzigarritasun-maila</a:t>
            </a:r>
            <a:r>
              <a:rPr lang="es-E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s-ES" sz="16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diapositiba</a:t>
            </a:r>
            <a:r>
              <a:rPr lang="es-E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1). 16 </a:t>
            </a:r>
            <a:r>
              <a:rPr lang="es-ES" sz="16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tamainako</a:t>
            </a:r>
            <a:r>
              <a:rPr lang="es-E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letra.</a:t>
            </a:r>
            <a:endParaRPr lang="es-E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93384" y="408324"/>
            <a:ext cx="5927456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400" b="1" dirty="0" err="1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Erreproduzigarritasuna</a:t>
            </a:r>
            <a:r>
              <a:rPr lang="es-ES" sz="24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eta </a:t>
            </a:r>
            <a:r>
              <a:rPr lang="es-ES" sz="2400" b="1" dirty="0" err="1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berrikuntza-maila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516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23035"/>
          </a:xfrm>
          <a:prstGeom prst="rect">
            <a:avLst/>
          </a:prstGeom>
        </p:spPr>
      </p:pic>
      <p:pic>
        <p:nvPicPr>
          <p:cNvPr id="7" name="Imagen 6" descr="cid:image001.png@01D735E5.AE7CB3F0"/>
          <p:cNvPicPr/>
          <p:nvPr/>
        </p:nvPicPr>
        <p:blipFill rotWithShape="1"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988"/>
          <a:stretch/>
        </p:blipFill>
        <p:spPr bwMode="auto">
          <a:xfrm>
            <a:off x="5367971" y="2324183"/>
            <a:ext cx="1456055" cy="14528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4168067" y="1638609"/>
            <a:ext cx="3660234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ES" sz="24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2022ko AGINDUA - </a:t>
            </a:r>
            <a:r>
              <a:rPr lang="es-ES" sz="2400" b="1" dirty="0" err="1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BAI+D+i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2987588" y="3050623"/>
            <a:ext cx="1542849" cy="438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Erakunde</a:t>
            </a:r>
            <a:r>
              <a:rPr lang="es-ES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onuradunen</a:t>
            </a:r>
            <a:r>
              <a:rPr lang="es-ES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logoak</a:t>
            </a:r>
            <a:r>
              <a:rPr lang="es-ES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sartu</a:t>
            </a:r>
            <a:endParaRPr lang="es-E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7661560" y="3050623"/>
            <a:ext cx="1542849" cy="438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Erakunde</a:t>
            </a:r>
            <a:r>
              <a:rPr lang="es-ES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onuradunen</a:t>
            </a:r>
            <a:r>
              <a:rPr lang="es-ES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logoak</a:t>
            </a:r>
            <a:r>
              <a:rPr lang="es-ES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sartu</a:t>
            </a:r>
            <a:endParaRPr lang="es-E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3525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205DEA9737D74B9C9920B42BEE0FE0" ma:contentTypeVersion="11" ma:contentTypeDescription="Create a new document." ma:contentTypeScope="" ma:versionID="ca5f2134413b610961ba945f36648d18">
  <xsd:schema xmlns:xsd="http://www.w3.org/2001/XMLSchema" xmlns:xs="http://www.w3.org/2001/XMLSchema" xmlns:p="http://schemas.microsoft.com/office/2006/metadata/properties" xmlns:ns3="f9d18226-55b9-4f54-bafc-722035e2d848" xmlns:ns4="198682fb-0614-4581-8a50-459a2f215525" targetNamespace="http://schemas.microsoft.com/office/2006/metadata/properties" ma:root="true" ma:fieldsID="0445acdccd0083ab2eb8694fd9d4558d" ns3:_="" ns4:_="">
    <xsd:import namespace="f9d18226-55b9-4f54-bafc-722035e2d848"/>
    <xsd:import namespace="198682fb-0614-4581-8a50-459a2f21552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d18226-55b9-4f54-bafc-722035e2d8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8682fb-0614-4581-8a50-459a2f21552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B817B2-7EE3-4173-8D56-09AFF2D5B59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1311A0-5073-4570-9E35-F3C7E78BC756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f9d18226-55b9-4f54-bafc-722035e2d848"/>
    <ds:schemaRef ds:uri="198682fb-0614-4581-8a50-459a2f21552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0F852D5-8E08-40D7-A220-3910197476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d18226-55b9-4f54-bafc-722035e2d848"/>
    <ds:schemaRef ds:uri="198682fb-0614-4581-8a50-459a2f2155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149</Words>
  <Application>Microsoft Office PowerPoint</Application>
  <PresentationFormat>Panorámica</PresentationFormat>
  <Paragraphs>22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UPV/EHU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Alba juncal ARIAS</dc:creator>
  <cp:lastModifiedBy>Sáez De Heredia Ibarreta, Marian</cp:lastModifiedBy>
  <cp:revision>11</cp:revision>
  <dcterms:created xsi:type="dcterms:W3CDTF">2021-07-05T10:17:04Z</dcterms:created>
  <dcterms:modified xsi:type="dcterms:W3CDTF">2022-11-22T11:22:11Z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0x01010080205DEA9737D74B9C9920B42BEE0FE0</vt:lpwstr>
  </property>
  <property fmtid="{D5CDD505-2E9C-101B-9397-08002B2CF9AE}" pid="3" name="MediaServiceImageTags">
    <vt:lpwstr/>
  </property>
</Properties>
</file>